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8" r:id="rId4"/>
  </p:sldMasterIdLst>
  <p:notesMasterIdLst>
    <p:notesMasterId r:id="rId54"/>
  </p:notesMasterIdLst>
  <p:handoutMasterIdLst>
    <p:handoutMasterId r:id="rId55"/>
  </p:handoutMasterIdLst>
  <p:sldIdLst>
    <p:sldId id="257" r:id="rId5"/>
    <p:sldId id="316" r:id="rId6"/>
    <p:sldId id="387" r:id="rId7"/>
    <p:sldId id="330" r:id="rId8"/>
    <p:sldId id="400" r:id="rId9"/>
    <p:sldId id="361" r:id="rId10"/>
    <p:sldId id="264" r:id="rId11"/>
    <p:sldId id="401" r:id="rId12"/>
    <p:sldId id="320" r:id="rId13"/>
    <p:sldId id="398" r:id="rId14"/>
    <p:sldId id="336" r:id="rId15"/>
    <p:sldId id="359" r:id="rId16"/>
    <p:sldId id="402" r:id="rId17"/>
    <p:sldId id="337" r:id="rId18"/>
    <p:sldId id="338" r:id="rId19"/>
    <p:sldId id="356" r:id="rId20"/>
    <p:sldId id="339" r:id="rId21"/>
    <p:sldId id="340" r:id="rId22"/>
    <p:sldId id="342" r:id="rId23"/>
    <p:sldId id="343" r:id="rId24"/>
    <p:sldId id="341" r:id="rId25"/>
    <p:sldId id="403" r:id="rId26"/>
    <p:sldId id="399" r:id="rId27"/>
    <p:sldId id="362" r:id="rId28"/>
    <p:sldId id="364" r:id="rId29"/>
    <p:sldId id="363" r:id="rId30"/>
    <p:sldId id="365" r:id="rId31"/>
    <p:sldId id="360" r:id="rId32"/>
    <p:sldId id="352" r:id="rId33"/>
    <p:sldId id="404" r:id="rId34"/>
    <p:sldId id="405" r:id="rId35"/>
    <p:sldId id="369" r:id="rId36"/>
    <p:sldId id="370" r:id="rId37"/>
    <p:sldId id="371" r:id="rId38"/>
    <p:sldId id="372" r:id="rId39"/>
    <p:sldId id="373" r:id="rId40"/>
    <p:sldId id="374" r:id="rId41"/>
    <p:sldId id="376" r:id="rId42"/>
    <p:sldId id="377" r:id="rId43"/>
    <p:sldId id="375" r:id="rId44"/>
    <p:sldId id="378" r:id="rId45"/>
    <p:sldId id="379" r:id="rId46"/>
    <p:sldId id="380" r:id="rId47"/>
    <p:sldId id="381" r:id="rId48"/>
    <p:sldId id="382" r:id="rId49"/>
    <p:sldId id="383" r:id="rId50"/>
    <p:sldId id="384" r:id="rId51"/>
    <p:sldId id="385" r:id="rId52"/>
    <p:sldId id="38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660066"/>
    <a:srgbClr val="CCFFFF"/>
    <a:srgbClr val="FFCCFF"/>
    <a:srgbClr val="CDCBEF"/>
    <a:srgbClr val="FCE5EF"/>
    <a:srgbClr val="D2EADB"/>
    <a:srgbClr val="DC4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D536DF-3D31-4911-9FB2-CBF531EEBD3A}" v="93" dt="2024-08-14T13:44:38.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ny Franklin" userId="f942036f6c6c182d" providerId="LiveId" clId="{89D536DF-3D31-4911-9FB2-CBF531EEBD3A}"/>
    <pc:docChg chg="undo custSel addSld delSld modSld">
      <pc:chgData name="Vinny Franklin" userId="f942036f6c6c182d" providerId="LiveId" clId="{89D536DF-3D31-4911-9FB2-CBF531EEBD3A}" dt="2024-08-14T13:48:47.548" v="1102" actId="21"/>
      <pc:docMkLst>
        <pc:docMk/>
      </pc:docMkLst>
      <pc:sldChg chg="modSp mod">
        <pc:chgData name="Vinny Franklin" userId="f942036f6c6c182d" providerId="LiveId" clId="{89D536DF-3D31-4911-9FB2-CBF531EEBD3A}" dt="2024-08-14T05:31:39.240" v="5" actId="20577"/>
        <pc:sldMkLst>
          <pc:docMk/>
          <pc:sldMk cId="2952552523" sldId="264"/>
        </pc:sldMkLst>
        <pc:spChg chg="mod">
          <ac:chgData name="Vinny Franklin" userId="f942036f6c6c182d" providerId="LiveId" clId="{89D536DF-3D31-4911-9FB2-CBF531EEBD3A}" dt="2024-08-14T05:31:39.240" v="5" actId="20577"/>
          <ac:spMkLst>
            <pc:docMk/>
            <pc:sldMk cId="2952552523" sldId="264"/>
            <ac:spMk id="8" creationId="{24E3CCB9-255B-B9C7-CC17-B9C0607E5E51}"/>
          </ac:spMkLst>
        </pc:spChg>
      </pc:sldChg>
      <pc:sldChg chg="addSp delSp modSp mod">
        <pc:chgData name="Vinny Franklin" userId="f942036f6c6c182d" providerId="LiveId" clId="{89D536DF-3D31-4911-9FB2-CBF531EEBD3A}" dt="2024-08-14T12:49:43.412" v="64" actId="1076"/>
        <pc:sldMkLst>
          <pc:docMk/>
          <pc:sldMk cId="888131371" sldId="312"/>
        </pc:sldMkLst>
        <pc:spChg chg="mod">
          <ac:chgData name="Vinny Franklin" userId="f942036f6c6c182d" providerId="LiveId" clId="{89D536DF-3D31-4911-9FB2-CBF531EEBD3A}" dt="2024-08-14T11:57:36.790" v="50" actId="17032"/>
          <ac:spMkLst>
            <pc:docMk/>
            <pc:sldMk cId="888131371" sldId="312"/>
            <ac:spMk id="11" creationId="{CD3B2FA5-792B-51A6-EFCA-B4EE5C21C15A}"/>
          </ac:spMkLst>
        </pc:spChg>
        <pc:spChg chg="mod">
          <ac:chgData name="Vinny Franklin" userId="f942036f6c6c182d" providerId="LiveId" clId="{89D536DF-3D31-4911-9FB2-CBF531EEBD3A}" dt="2024-08-14T11:57:31.072" v="49" actId="17032"/>
          <ac:spMkLst>
            <pc:docMk/>
            <pc:sldMk cId="888131371" sldId="312"/>
            <ac:spMk id="14" creationId="{1E8BF411-2922-A7AD-95E0-C4822C640626}"/>
          </ac:spMkLst>
        </pc:spChg>
        <pc:spChg chg="mod">
          <ac:chgData name="Vinny Franklin" userId="f942036f6c6c182d" providerId="LiveId" clId="{89D536DF-3D31-4911-9FB2-CBF531EEBD3A}" dt="2024-08-14T11:56:55.341" v="43" actId="207"/>
          <ac:spMkLst>
            <pc:docMk/>
            <pc:sldMk cId="888131371" sldId="312"/>
            <ac:spMk id="16" creationId="{99DFE41E-74B3-6086-CF6B-D77C586DD1F6}"/>
          </ac:spMkLst>
        </pc:spChg>
        <pc:picChg chg="add del mod">
          <ac:chgData name="Vinny Franklin" userId="f942036f6c6c182d" providerId="LiveId" clId="{89D536DF-3D31-4911-9FB2-CBF531EEBD3A}" dt="2024-08-14T12:49:24.362" v="61" actId="1076"/>
          <ac:picMkLst>
            <pc:docMk/>
            <pc:sldMk cId="888131371" sldId="312"/>
            <ac:picMk id="2" creationId="{3D9DC5A1-9715-96DE-7F07-A88E6F27E51B}"/>
          </ac:picMkLst>
        </pc:picChg>
        <pc:picChg chg="add mod">
          <ac:chgData name="Vinny Franklin" userId="f942036f6c6c182d" providerId="LiveId" clId="{89D536DF-3D31-4911-9FB2-CBF531EEBD3A}" dt="2024-08-14T12:49:43.412" v="64" actId="1076"/>
          <ac:picMkLst>
            <pc:docMk/>
            <pc:sldMk cId="888131371" sldId="312"/>
            <ac:picMk id="3" creationId="{68608B1B-085F-82F0-5093-6A8380E00F99}"/>
          </ac:picMkLst>
        </pc:picChg>
        <pc:picChg chg="add mod">
          <ac:chgData name="Vinny Franklin" userId="f942036f6c6c182d" providerId="LiveId" clId="{89D536DF-3D31-4911-9FB2-CBF531EEBD3A}" dt="2024-08-14T12:49:43.412" v="64" actId="1076"/>
          <ac:picMkLst>
            <pc:docMk/>
            <pc:sldMk cId="888131371" sldId="312"/>
            <ac:picMk id="4" creationId="{3D9DC5A1-9715-96DE-7F07-A88E6F27E51B}"/>
          </ac:picMkLst>
        </pc:picChg>
        <pc:picChg chg="add del mod">
          <ac:chgData name="Vinny Franklin" userId="f942036f6c6c182d" providerId="LiveId" clId="{89D536DF-3D31-4911-9FB2-CBF531EEBD3A}" dt="2024-08-14T12:49:24.362" v="61" actId="1076"/>
          <ac:picMkLst>
            <pc:docMk/>
            <pc:sldMk cId="888131371" sldId="312"/>
            <ac:picMk id="1026" creationId="{68608B1B-085F-82F0-5093-6A8380E00F99}"/>
          </ac:picMkLst>
        </pc:picChg>
      </pc:sldChg>
      <pc:sldChg chg="modSp mod">
        <pc:chgData name="Vinny Franklin" userId="f942036f6c6c182d" providerId="LiveId" clId="{89D536DF-3D31-4911-9FB2-CBF531EEBD3A}" dt="2024-08-14T12:52:19.472" v="102" actId="20577"/>
        <pc:sldMkLst>
          <pc:docMk/>
          <pc:sldMk cId="233941199" sldId="316"/>
        </pc:sldMkLst>
        <pc:spChg chg="mod">
          <ac:chgData name="Vinny Franklin" userId="f942036f6c6c182d" providerId="LiveId" clId="{89D536DF-3D31-4911-9FB2-CBF531EEBD3A}" dt="2024-08-14T12:52:19.472" v="102" actId="20577"/>
          <ac:spMkLst>
            <pc:docMk/>
            <pc:sldMk cId="233941199" sldId="316"/>
            <ac:spMk id="8" creationId="{2E28B128-E93B-53EC-7C24-47B964AA20F0}"/>
          </ac:spMkLst>
        </pc:spChg>
      </pc:sldChg>
      <pc:sldChg chg="delSp mod">
        <pc:chgData name="Vinny Franklin" userId="f942036f6c6c182d" providerId="LiveId" clId="{89D536DF-3D31-4911-9FB2-CBF531EEBD3A}" dt="2024-08-14T12:59:42.876" v="185" actId="21"/>
        <pc:sldMkLst>
          <pc:docMk/>
          <pc:sldMk cId="3189681547" sldId="337"/>
        </pc:sldMkLst>
        <pc:spChg chg="del">
          <ac:chgData name="Vinny Franklin" userId="f942036f6c6c182d" providerId="LiveId" clId="{89D536DF-3D31-4911-9FB2-CBF531EEBD3A}" dt="2024-08-14T12:59:42.876" v="185" actId="21"/>
          <ac:spMkLst>
            <pc:docMk/>
            <pc:sldMk cId="3189681547" sldId="337"/>
            <ac:spMk id="5" creationId="{AB4715F1-3F41-3A7A-17ED-528197B5FA13}"/>
          </ac:spMkLst>
        </pc:spChg>
      </pc:sldChg>
      <pc:sldChg chg="addSp modSp mod">
        <pc:chgData name="Vinny Franklin" userId="f942036f6c6c182d" providerId="LiveId" clId="{89D536DF-3D31-4911-9FB2-CBF531EEBD3A}" dt="2024-08-14T13:08:45.947" v="343" actId="1076"/>
        <pc:sldMkLst>
          <pc:docMk/>
          <pc:sldMk cId="3921378325" sldId="338"/>
        </pc:sldMkLst>
        <pc:spChg chg="mod">
          <ac:chgData name="Vinny Franklin" userId="f942036f6c6c182d" providerId="LiveId" clId="{89D536DF-3D31-4911-9FB2-CBF531EEBD3A}" dt="2024-08-14T13:08:24.004" v="338" actId="1076"/>
          <ac:spMkLst>
            <pc:docMk/>
            <pc:sldMk cId="3921378325" sldId="338"/>
            <ac:spMk id="2" creationId="{D32EB9B7-A385-42FC-9C20-906E041F1585}"/>
          </ac:spMkLst>
        </pc:spChg>
        <pc:spChg chg="add mod">
          <ac:chgData name="Vinny Franklin" userId="f942036f6c6c182d" providerId="LiveId" clId="{89D536DF-3D31-4911-9FB2-CBF531EEBD3A}" dt="2024-08-14T13:08:31.182" v="340" actId="14100"/>
          <ac:spMkLst>
            <pc:docMk/>
            <pc:sldMk cId="3921378325" sldId="338"/>
            <ac:spMk id="4" creationId="{06D8A76E-9287-611B-E1E7-D9D6CDDFF154}"/>
          </ac:spMkLst>
        </pc:spChg>
        <pc:spChg chg="add mod">
          <ac:chgData name="Vinny Franklin" userId="f942036f6c6c182d" providerId="LiveId" clId="{89D536DF-3D31-4911-9FB2-CBF531EEBD3A}" dt="2024-08-14T13:08:40.122" v="342" actId="1076"/>
          <ac:spMkLst>
            <pc:docMk/>
            <pc:sldMk cId="3921378325" sldId="338"/>
            <ac:spMk id="5" creationId="{703997E5-4A2F-21E5-380C-CBF1435F036B}"/>
          </ac:spMkLst>
        </pc:spChg>
        <pc:spChg chg="mod">
          <ac:chgData name="Vinny Franklin" userId="f942036f6c6c182d" providerId="LiveId" clId="{89D536DF-3D31-4911-9FB2-CBF531EEBD3A}" dt="2024-08-14T13:08:20.882" v="337" actId="1076"/>
          <ac:spMkLst>
            <pc:docMk/>
            <pc:sldMk cId="3921378325" sldId="338"/>
            <ac:spMk id="8" creationId="{073311D3-9767-B6BF-9A29-CF84B22A7A40}"/>
          </ac:spMkLst>
        </pc:spChg>
        <pc:spChg chg="mod">
          <ac:chgData name="Vinny Franklin" userId="f942036f6c6c182d" providerId="LiveId" clId="{89D536DF-3D31-4911-9FB2-CBF531EEBD3A}" dt="2024-08-14T13:08:45.947" v="343" actId="1076"/>
          <ac:spMkLst>
            <pc:docMk/>
            <pc:sldMk cId="3921378325" sldId="338"/>
            <ac:spMk id="10" creationId="{20447B7A-C655-2FAC-A06F-281EAAB31F91}"/>
          </ac:spMkLst>
        </pc:spChg>
        <pc:picChg chg="mod">
          <ac:chgData name="Vinny Franklin" userId="f942036f6c6c182d" providerId="LiveId" clId="{89D536DF-3D31-4911-9FB2-CBF531EEBD3A}" dt="2024-08-14T13:00:07.742" v="186" actId="1440"/>
          <ac:picMkLst>
            <pc:docMk/>
            <pc:sldMk cId="3921378325" sldId="338"/>
            <ac:picMk id="7" creationId="{2465AF63-3D07-C57F-1915-47CBC5AE41F0}"/>
          </ac:picMkLst>
        </pc:picChg>
        <pc:picChg chg="mod">
          <ac:chgData name="Vinny Franklin" userId="f942036f6c6c182d" providerId="LiveId" clId="{89D536DF-3D31-4911-9FB2-CBF531EEBD3A}" dt="2024-08-14T13:00:11.175" v="187" actId="1440"/>
          <ac:picMkLst>
            <pc:docMk/>
            <pc:sldMk cId="3921378325" sldId="338"/>
            <ac:picMk id="9" creationId="{6D2131DC-DDF1-4EDD-214A-F8CE7192F706}"/>
          </ac:picMkLst>
        </pc:picChg>
      </pc:sldChg>
      <pc:sldChg chg="addSp delSp modSp mod addAnim delAnim">
        <pc:chgData name="Vinny Franklin" userId="f942036f6c6c182d" providerId="LiveId" clId="{89D536DF-3D31-4911-9FB2-CBF531EEBD3A}" dt="2024-08-14T13:21:10.171" v="663" actId="1076"/>
        <pc:sldMkLst>
          <pc:docMk/>
          <pc:sldMk cId="633528709" sldId="352"/>
        </pc:sldMkLst>
        <pc:spChg chg="add del mod">
          <ac:chgData name="Vinny Franklin" userId="f942036f6c6c182d" providerId="LiveId" clId="{89D536DF-3D31-4911-9FB2-CBF531EEBD3A}" dt="2024-08-14T13:16:31.487" v="596" actId="21"/>
          <ac:spMkLst>
            <pc:docMk/>
            <pc:sldMk cId="633528709" sldId="352"/>
            <ac:spMk id="2" creationId="{28288265-FB30-E3B0-E310-0D0FABA74263}"/>
          </ac:spMkLst>
        </pc:spChg>
        <pc:spChg chg="add del mod">
          <ac:chgData name="Vinny Franklin" userId="f942036f6c6c182d" providerId="LiveId" clId="{89D536DF-3D31-4911-9FB2-CBF531EEBD3A}" dt="2024-08-14T13:15:55.817" v="589" actId="21"/>
          <ac:spMkLst>
            <pc:docMk/>
            <pc:sldMk cId="633528709" sldId="352"/>
            <ac:spMk id="5" creationId="{B246C79B-1B4A-E9A7-FDBE-46C88CFA3883}"/>
          </ac:spMkLst>
        </pc:spChg>
        <pc:spChg chg="add del mod">
          <ac:chgData name="Vinny Franklin" userId="f942036f6c6c182d" providerId="LiveId" clId="{89D536DF-3D31-4911-9FB2-CBF531EEBD3A}" dt="2024-08-14T13:20:16.811" v="657" actId="21"/>
          <ac:spMkLst>
            <pc:docMk/>
            <pc:sldMk cId="633528709" sldId="352"/>
            <ac:spMk id="8" creationId="{C209E867-FD4E-7B73-2803-4BA14B01201F}"/>
          </ac:spMkLst>
        </pc:spChg>
        <pc:spChg chg="mod">
          <ac:chgData name="Vinny Franklin" userId="f942036f6c6c182d" providerId="LiveId" clId="{89D536DF-3D31-4911-9FB2-CBF531EEBD3A}" dt="2024-08-14T13:21:10.171" v="663" actId="1076"/>
          <ac:spMkLst>
            <pc:docMk/>
            <pc:sldMk cId="633528709" sldId="352"/>
            <ac:spMk id="9" creationId="{E6BE2BF1-7861-7736-4411-4C922E966782}"/>
          </ac:spMkLst>
        </pc:spChg>
        <pc:spChg chg="add del mod">
          <ac:chgData name="Vinny Franklin" userId="f942036f6c6c182d" providerId="LiveId" clId="{89D536DF-3D31-4911-9FB2-CBF531EEBD3A}" dt="2024-08-14T13:15:41.079" v="587" actId="21"/>
          <ac:spMkLst>
            <pc:docMk/>
            <pc:sldMk cId="633528709" sldId="352"/>
            <ac:spMk id="10" creationId="{473A56E5-DD42-1D39-F367-C67987615E33}"/>
          </ac:spMkLst>
        </pc:spChg>
        <pc:spChg chg="add del mod">
          <ac:chgData name="Vinny Franklin" userId="f942036f6c6c182d" providerId="LiveId" clId="{89D536DF-3D31-4911-9FB2-CBF531EEBD3A}" dt="2024-08-14T13:20:10.034" v="654" actId="21"/>
          <ac:spMkLst>
            <pc:docMk/>
            <pc:sldMk cId="633528709" sldId="352"/>
            <ac:spMk id="11" creationId="{473A56E5-DD42-1D39-F367-C67987615E33}"/>
          </ac:spMkLst>
        </pc:spChg>
        <pc:spChg chg="add del mod">
          <ac:chgData name="Vinny Franklin" userId="f942036f6c6c182d" providerId="LiveId" clId="{89D536DF-3D31-4911-9FB2-CBF531EEBD3A}" dt="2024-08-14T13:16:29.358" v="595" actId="21"/>
          <ac:spMkLst>
            <pc:docMk/>
            <pc:sldMk cId="633528709" sldId="352"/>
            <ac:spMk id="12" creationId="{B246C79B-1B4A-E9A7-FDBE-46C88CFA3883}"/>
          </ac:spMkLst>
        </pc:spChg>
        <pc:spChg chg="add mod">
          <ac:chgData name="Vinny Franklin" userId="f942036f6c6c182d" providerId="LiveId" clId="{89D536DF-3D31-4911-9FB2-CBF531EEBD3A}" dt="2024-08-14T13:20:21.732" v="658" actId="1076"/>
          <ac:spMkLst>
            <pc:docMk/>
            <pc:sldMk cId="633528709" sldId="352"/>
            <ac:spMk id="13" creationId="{75DB68A9-A4B9-1C21-A2CE-5C0033E2B319}"/>
          </ac:spMkLst>
        </pc:spChg>
        <pc:spChg chg="add mod">
          <ac:chgData name="Vinny Franklin" userId="f942036f6c6c182d" providerId="LiveId" clId="{89D536DF-3D31-4911-9FB2-CBF531EEBD3A}" dt="2024-08-14T13:20:30.226" v="660" actId="1076"/>
          <ac:spMkLst>
            <pc:docMk/>
            <pc:sldMk cId="633528709" sldId="352"/>
            <ac:spMk id="14" creationId="{7DB16885-4D38-CE3A-DFE4-BF4050BAF928}"/>
          </ac:spMkLst>
        </pc:spChg>
        <pc:spChg chg="add mod">
          <ac:chgData name="Vinny Franklin" userId="f942036f6c6c182d" providerId="LiveId" clId="{89D536DF-3D31-4911-9FB2-CBF531EEBD3A}" dt="2024-08-14T13:20:25.131" v="659" actId="1076"/>
          <ac:spMkLst>
            <pc:docMk/>
            <pc:sldMk cId="633528709" sldId="352"/>
            <ac:spMk id="15" creationId="{473A56E5-DD42-1D39-F367-C67987615E33}"/>
          </ac:spMkLst>
        </pc:spChg>
      </pc:sldChg>
      <pc:sldChg chg="delSp mod">
        <pc:chgData name="Vinny Franklin" userId="f942036f6c6c182d" providerId="LiveId" clId="{89D536DF-3D31-4911-9FB2-CBF531EEBD3A}" dt="2024-08-14T05:35:49.841" v="6" actId="21"/>
        <pc:sldMkLst>
          <pc:docMk/>
          <pc:sldMk cId="1487896119" sldId="354"/>
        </pc:sldMkLst>
        <pc:spChg chg="del">
          <ac:chgData name="Vinny Franklin" userId="f942036f6c6c182d" providerId="LiveId" clId="{89D536DF-3D31-4911-9FB2-CBF531EEBD3A}" dt="2024-08-14T05:35:49.841" v="6" actId="21"/>
          <ac:spMkLst>
            <pc:docMk/>
            <pc:sldMk cId="1487896119" sldId="354"/>
            <ac:spMk id="5" creationId="{2B6F3E6D-3612-DFC0-72A5-4397F188C79D}"/>
          </ac:spMkLst>
        </pc:spChg>
      </pc:sldChg>
      <pc:sldChg chg="addSp delSp modSp new mod">
        <pc:chgData name="Vinny Franklin" userId="f942036f6c6c182d" providerId="LiveId" clId="{89D536DF-3D31-4911-9FB2-CBF531EEBD3A}" dt="2024-08-14T12:51:56.114" v="94" actId="1076"/>
        <pc:sldMkLst>
          <pc:docMk/>
          <pc:sldMk cId="262239757" sldId="366"/>
        </pc:sldMkLst>
        <pc:spChg chg="del">
          <ac:chgData name="Vinny Franklin" userId="f942036f6c6c182d" providerId="LiveId" clId="{89D536DF-3D31-4911-9FB2-CBF531EEBD3A}" dt="2024-08-14T12:50:13.687" v="66" actId="21"/>
          <ac:spMkLst>
            <pc:docMk/>
            <pc:sldMk cId="262239757" sldId="366"/>
            <ac:spMk id="2" creationId="{896411D3-0B43-1F84-8325-85620F076F9E}"/>
          </ac:spMkLst>
        </pc:spChg>
        <pc:spChg chg="del">
          <ac:chgData name="Vinny Franklin" userId="f942036f6c6c182d" providerId="LiveId" clId="{89D536DF-3D31-4911-9FB2-CBF531EEBD3A}" dt="2024-08-14T12:50:16.892" v="67" actId="21"/>
          <ac:spMkLst>
            <pc:docMk/>
            <pc:sldMk cId="262239757" sldId="366"/>
            <ac:spMk id="3" creationId="{9DCF592D-96B2-A87C-B6EA-94AFF56C3D55}"/>
          </ac:spMkLst>
        </pc:spChg>
        <pc:spChg chg="add mod">
          <ac:chgData name="Vinny Franklin" userId="f942036f6c6c182d" providerId="LiveId" clId="{89D536DF-3D31-4911-9FB2-CBF531EEBD3A}" dt="2024-08-14T12:50:52.725" v="92" actId="1076"/>
          <ac:spMkLst>
            <pc:docMk/>
            <pc:sldMk cId="262239757" sldId="366"/>
            <ac:spMk id="5" creationId="{BDFB6FFE-3C99-A612-6009-E0EFDC844F70}"/>
          </ac:spMkLst>
        </pc:spChg>
        <pc:picChg chg="add mod">
          <ac:chgData name="Vinny Franklin" userId="f942036f6c6c182d" providerId="LiveId" clId="{89D536DF-3D31-4911-9FB2-CBF531EEBD3A}" dt="2024-08-14T12:51:56.114" v="94" actId="1076"/>
          <ac:picMkLst>
            <pc:docMk/>
            <pc:sldMk cId="262239757" sldId="366"/>
            <ac:picMk id="2050" creationId="{B8686471-6206-4864-0429-3B3C0AB80522}"/>
          </ac:picMkLst>
        </pc:picChg>
      </pc:sldChg>
      <pc:sldChg chg="new del">
        <pc:chgData name="Vinny Franklin" userId="f942036f6c6c182d" providerId="LiveId" clId="{89D536DF-3D31-4911-9FB2-CBF531EEBD3A}" dt="2024-08-14T12:53:51.394" v="105" actId="2696"/>
        <pc:sldMkLst>
          <pc:docMk/>
          <pc:sldMk cId="1629402376" sldId="367"/>
        </pc:sldMkLst>
      </pc:sldChg>
      <pc:sldChg chg="addSp delSp modSp new mod">
        <pc:chgData name="Vinny Franklin" userId="f942036f6c6c182d" providerId="LiveId" clId="{89D536DF-3D31-4911-9FB2-CBF531EEBD3A}" dt="2024-08-14T13:06:03.472" v="210" actId="1076"/>
        <pc:sldMkLst>
          <pc:docMk/>
          <pc:sldMk cId="3640548638" sldId="367"/>
        </pc:sldMkLst>
        <pc:spChg chg="del">
          <ac:chgData name="Vinny Franklin" userId="f942036f6c6c182d" providerId="LiveId" clId="{89D536DF-3D31-4911-9FB2-CBF531EEBD3A}" dt="2024-08-14T13:05:20.535" v="194" actId="21"/>
          <ac:spMkLst>
            <pc:docMk/>
            <pc:sldMk cId="3640548638" sldId="367"/>
            <ac:spMk id="2" creationId="{A328DD2A-4C4C-4D73-4CF9-2FC97597A6A2}"/>
          </ac:spMkLst>
        </pc:spChg>
        <pc:spChg chg="del">
          <ac:chgData name="Vinny Franklin" userId="f942036f6c6c182d" providerId="LiveId" clId="{89D536DF-3D31-4911-9FB2-CBF531EEBD3A}" dt="2024-08-14T13:05:14.570" v="193" actId="21"/>
          <ac:spMkLst>
            <pc:docMk/>
            <pc:sldMk cId="3640548638" sldId="367"/>
            <ac:spMk id="3" creationId="{A3916129-5C58-072A-CFF9-B169480179A6}"/>
          </ac:spMkLst>
        </pc:spChg>
        <pc:spChg chg="add mod">
          <ac:chgData name="Vinny Franklin" userId="f942036f6c6c182d" providerId="LiveId" clId="{89D536DF-3D31-4911-9FB2-CBF531EEBD3A}" dt="2024-08-14T13:06:03.472" v="210" actId="1076"/>
          <ac:spMkLst>
            <pc:docMk/>
            <pc:sldMk cId="3640548638" sldId="367"/>
            <ac:spMk id="5" creationId="{A4472666-7E52-2434-0263-4B46EB2F745D}"/>
          </ac:spMkLst>
        </pc:spChg>
        <pc:picChg chg="add mod">
          <ac:chgData name="Vinny Franklin" userId="f942036f6c6c182d" providerId="LiveId" clId="{89D536DF-3D31-4911-9FB2-CBF531EEBD3A}" dt="2024-08-14T13:05:28.365" v="196" actId="14100"/>
          <ac:picMkLst>
            <pc:docMk/>
            <pc:sldMk cId="3640548638" sldId="367"/>
            <ac:picMk id="3074" creationId="{1531A3EC-5DCA-087E-7E01-F56F5C83E30B}"/>
          </ac:picMkLst>
        </pc:picChg>
      </pc:sldChg>
      <pc:sldChg chg="addSp delSp modSp add del mod delAnim">
        <pc:chgData name="Vinny Franklin" userId="f942036f6c6c182d" providerId="LiveId" clId="{89D536DF-3D31-4911-9FB2-CBF531EEBD3A}" dt="2024-08-14T12:54:50.223" v="184" actId="2696"/>
        <pc:sldMkLst>
          <pc:docMk/>
          <pc:sldMk cId="2239796522" sldId="368"/>
        </pc:sldMkLst>
        <pc:spChg chg="del">
          <ac:chgData name="Vinny Franklin" userId="f942036f6c6c182d" providerId="LiveId" clId="{89D536DF-3D31-4911-9FB2-CBF531EEBD3A}" dt="2024-08-14T12:53:56.309" v="106" actId="21"/>
          <ac:spMkLst>
            <pc:docMk/>
            <pc:sldMk cId="2239796522" sldId="368"/>
            <ac:spMk id="6" creationId="{1A90DDD7-E567-E764-4C84-F6BEFF52FB23}"/>
          </ac:spMkLst>
        </pc:spChg>
        <pc:spChg chg="add mod">
          <ac:chgData name="Vinny Franklin" userId="f942036f6c6c182d" providerId="LiveId" clId="{89D536DF-3D31-4911-9FB2-CBF531EEBD3A}" dt="2024-08-14T12:54:41.652" v="183" actId="20577"/>
          <ac:spMkLst>
            <pc:docMk/>
            <pc:sldMk cId="2239796522" sldId="368"/>
            <ac:spMk id="8" creationId="{C7A7DA03-6C68-9364-EF43-5A2E5F72E932}"/>
          </ac:spMkLst>
        </pc:spChg>
      </pc:sldChg>
      <pc:sldChg chg="addSp delSp modSp new mod modClrScheme chgLayout">
        <pc:chgData name="Vinny Franklin" userId="f942036f6c6c182d" providerId="LiveId" clId="{89D536DF-3D31-4911-9FB2-CBF531EEBD3A}" dt="2024-08-14T13:14:02.707" v="568" actId="1076"/>
        <pc:sldMkLst>
          <pc:docMk/>
          <pc:sldMk cId="3565633244" sldId="368"/>
        </pc:sldMkLst>
        <pc:spChg chg="del mod ord">
          <ac:chgData name="Vinny Franklin" userId="f942036f6c6c182d" providerId="LiveId" clId="{89D536DF-3D31-4911-9FB2-CBF531EEBD3A}" dt="2024-08-14T13:09:27.322" v="345" actId="700"/>
          <ac:spMkLst>
            <pc:docMk/>
            <pc:sldMk cId="3565633244" sldId="368"/>
            <ac:spMk id="2" creationId="{BC8F617A-3958-CFC9-0635-BA772F49D0E7}"/>
          </ac:spMkLst>
        </pc:spChg>
        <pc:spChg chg="del mod ord">
          <ac:chgData name="Vinny Franklin" userId="f942036f6c6c182d" providerId="LiveId" clId="{89D536DF-3D31-4911-9FB2-CBF531EEBD3A}" dt="2024-08-14T13:09:27.322" v="345" actId="700"/>
          <ac:spMkLst>
            <pc:docMk/>
            <pc:sldMk cId="3565633244" sldId="368"/>
            <ac:spMk id="3" creationId="{5C5AEDCF-C185-2704-9BCC-D2FA7020E61D}"/>
          </ac:spMkLst>
        </pc:spChg>
        <pc:spChg chg="del">
          <ac:chgData name="Vinny Franklin" userId="f942036f6c6c182d" providerId="LiveId" clId="{89D536DF-3D31-4911-9FB2-CBF531EEBD3A}" dt="2024-08-14T13:09:27.322" v="345" actId="700"/>
          <ac:spMkLst>
            <pc:docMk/>
            <pc:sldMk cId="3565633244" sldId="368"/>
            <ac:spMk id="4" creationId="{4CDDC641-622B-2F02-F3FA-25595B4529DB}"/>
          </ac:spMkLst>
        </pc:spChg>
        <pc:spChg chg="del mod ord">
          <ac:chgData name="Vinny Franklin" userId="f942036f6c6c182d" providerId="LiveId" clId="{89D536DF-3D31-4911-9FB2-CBF531EEBD3A}" dt="2024-08-14T13:10:31.634" v="385" actId="21"/>
          <ac:spMkLst>
            <pc:docMk/>
            <pc:sldMk cId="3565633244" sldId="368"/>
            <ac:spMk id="5" creationId="{98250089-1E32-20C5-DA6C-10991F43F052}"/>
          </ac:spMkLst>
        </pc:spChg>
        <pc:spChg chg="del mod ord">
          <ac:chgData name="Vinny Franklin" userId="f942036f6c6c182d" providerId="LiveId" clId="{89D536DF-3D31-4911-9FB2-CBF531EEBD3A}" dt="2024-08-14T13:10:34.514" v="386" actId="21"/>
          <ac:spMkLst>
            <pc:docMk/>
            <pc:sldMk cId="3565633244" sldId="368"/>
            <ac:spMk id="6" creationId="{48ED6D93-835A-215C-0E01-A54CC6A5D588}"/>
          </ac:spMkLst>
        </pc:spChg>
        <pc:spChg chg="mod ord">
          <ac:chgData name="Vinny Franklin" userId="f942036f6c6c182d" providerId="LiveId" clId="{89D536DF-3D31-4911-9FB2-CBF531EEBD3A}" dt="2024-08-14T13:09:34.823" v="346" actId="700"/>
          <ac:spMkLst>
            <pc:docMk/>
            <pc:sldMk cId="3565633244" sldId="368"/>
            <ac:spMk id="7" creationId="{A6644D4D-AFC7-53FB-DB8A-52B4E1E69331}"/>
          </ac:spMkLst>
        </pc:spChg>
        <pc:spChg chg="add del mod ord">
          <ac:chgData name="Vinny Franklin" userId="f942036f6c6c182d" providerId="LiveId" clId="{89D536DF-3D31-4911-9FB2-CBF531EEBD3A}" dt="2024-08-14T13:09:34.823" v="346" actId="700"/>
          <ac:spMkLst>
            <pc:docMk/>
            <pc:sldMk cId="3565633244" sldId="368"/>
            <ac:spMk id="8" creationId="{B65585AF-15A9-15BC-9F7A-63C7B741E99C}"/>
          </ac:spMkLst>
        </pc:spChg>
        <pc:spChg chg="add del mod ord">
          <ac:chgData name="Vinny Franklin" userId="f942036f6c6c182d" providerId="LiveId" clId="{89D536DF-3D31-4911-9FB2-CBF531EEBD3A}" dt="2024-08-14T13:09:34.823" v="346" actId="700"/>
          <ac:spMkLst>
            <pc:docMk/>
            <pc:sldMk cId="3565633244" sldId="368"/>
            <ac:spMk id="9" creationId="{382EA429-5FBB-9026-4996-35E8C3351FEF}"/>
          </ac:spMkLst>
        </pc:spChg>
        <pc:spChg chg="add mod">
          <ac:chgData name="Vinny Franklin" userId="f942036f6c6c182d" providerId="LiveId" clId="{89D536DF-3D31-4911-9FB2-CBF531EEBD3A}" dt="2024-08-14T13:13:11.872" v="558" actId="113"/>
          <ac:spMkLst>
            <pc:docMk/>
            <pc:sldMk cId="3565633244" sldId="368"/>
            <ac:spMk id="10" creationId="{C0661C54-F518-2E68-0694-ECC942BFDA50}"/>
          </ac:spMkLst>
        </pc:spChg>
        <pc:spChg chg="add mod">
          <ac:chgData name="Vinny Franklin" userId="f942036f6c6c182d" providerId="LiveId" clId="{89D536DF-3D31-4911-9FB2-CBF531EEBD3A}" dt="2024-08-14T13:13:06.902" v="556" actId="1076"/>
          <ac:spMkLst>
            <pc:docMk/>
            <pc:sldMk cId="3565633244" sldId="368"/>
            <ac:spMk id="11" creationId="{A87FF245-5BE9-5B4B-B99C-095D3A4FED38}"/>
          </ac:spMkLst>
        </pc:spChg>
        <pc:spChg chg="add mod">
          <ac:chgData name="Vinny Franklin" userId="f942036f6c6c182d" providerId="LiveId" clId="{89D536DF-3D31-4911-9FB2-CBF531EEBD3A}" dt="2024-08-14T13:13:31.472" v="561" actId="1076"/>
          <ac:spMkLst>
            <pc:docMk/>
            <pc:sldMk cId="3565633244" sldId="368"/>
            <ac:spMk id="12" creationId="{BF40C616-A943-65A5-50B5-8B0967DA01D8}"/>
          </ac:spMkLst>
        </pc:spChg>
        <pc:spChg chg="add mod">
          <ac:chgData name="Vinny Franklin" userId="f942036f6c6c182d" providerId="LiveId" clId="{89D536DF-3D31-4911-9FB2-CBF531EEBD3A}" dt="2024-08-14T13:13:40.152" v="563" actId="1076"/>
          <ac:spMkLst>
            <pc:docMk/>
            <pc:sldMk cId="3565633244" sldId="368"/>
            <ac:spMk id="13" creationId="{B61D4208-AF43-AF63-B311-CBA87556F51D}"/>
          </ac:spMkLst>
        </pc:spChg>
        <pc:spChg chg="add mod">
          <ac:chgData name="Vinny Franklin" userId="f942036f6c6c182d" providerId="LiveId" clId="{89D536DF-3D31-4911-9FB2-CBF531EEBD3A}" dt="2024-08-14T13:13:54.092" v="566" actId="1076"/>
          <ac:spMkLst>
            <pc:docMk/>
            <pc:sldMk cId="3565633244" sldId="368"/>
            <ac:spMk id="14" creationId="{9798A032-5C61-94A7-989A-1457620BF609}"/>
          </ac:spMkLst>
        </pc:spChg>
        <pc:spChg chg="add mod">
          <ac:chgData name="Vinny Franklin" userId="f942036f6c6c182d" providerId="LiveId" clId="{89D536DF-3D31-4911-9FB2-CBF531EEBD3A}" dt="2024-08-14T13:14:02.707" v="568" actId="1076"/>
          <ac:spMkLst>
            <pc:docMk/>
            <pc:sldMk cId="3565633244" sldId="368"/>
            <ac:spMk id="15" creationId="{64227A0A-5F54-F5CD-FEFB-8CF97054250C}"/>
          </ac:spMkLst>
        </pc:spChg>
      </pc:sldChg>
      <pc:sldChg chg="addSp delSp modSp new mod">
        <pc:chgData name="Vinny Franklin" userId="f942036f6c6c182d" providerId="LiveId" clId="{89D536DF-3D31-4911-9FB2-CBF531EEBD3A}" dt="2024-08-14T13:28:54.508" v="694" actId="21"/>
        <pc:sldMkLst>
          <pc:docMk/>
          <pc:sldMk cId="2370967631" sldId="369"/>
        </pc:sldMkLst>
        <pc:spChg chg="del">
          <ac:chgData name="Vinny Franklin" userId="f942036f6c6c182d" providerId="LiveId" clId="{89D536DF-3D31-4911-9FB2-CBF531EEBD3A}" dt="2024-08-14T13:21:34.086" v="666" actId="21"/>
          <ac:spMkLst>
            <pc:docMk/>
            <pc:sldMk cId="2370967631" sldId="369"/>
            <ac:spMk id="2" creationId="{B653F9AF-99CF-9062-B3A8-365107FDD9F3}"/>
          </ac:spMkLst>
        </pc:spChg>
        <pc:spChg chg="del">
          <ac:chgData name="Vinny Franklin" userId="f942036f6c6c182d" providerId="LiveId" clId="{89D536DF-3D31-4911-9FB2-CBF531EEBD3A}" dt="2024-08-14T13:21:30.903" v="665" actId="21"/>
          <ac:spMkLst>
            <pc:docMk/>
            <pc:sldMk cId="2370967631" sldId="369"/>
            <ac:spMk id="3" creationId="{80FEE488-B167-C344-5867-8C6B3902BA1D}"/>
          </ac:spMkLst>
        </pc:spChg>
        <pc:spChg chg="add mod">
          <ac:chgData name="Vinny Franklin" userId="f942036f6c6c182d" providerId="LiveId" clId="{89D536DF-3D31-4911-9FB2-CBF531EEBD3A}" dt="2024-08-14T13:28:27.832" v="691" actId="1076"/>
          <ac:spMkLst>
            <pc:docMk/>
            <pc:sldMk cId="2370967631" sldId="369"/>
            <ac:spMk id="7" creationId="{BB732753-91B6-2170-F303-C9893269204C}"/>
          </ac:spMkLst>
        </pc:spChg>
        <pc:picChg chg="add mod">
          <ac:chgData name="Vinny Franklin" userId="f942036f6c6c182d" providerId="LiveId" clId="{89D536DF-3D31-4911-9FB2-CBF531EEBD3A}" dt="2024-08-14T13:28:06.819" v="668" actId="1076"/>
          <ac:picMkLst>
            <pc:docMk/>
            <pc:sldMk cId="2370967631" sldId="369"/>
            <ac:picMk id="6" creationId="{B6DEB285-AD98-EB87-1FFB-AE2FB7DD60DE}"/>
          </ac:picMkLst>
        </pc:picChg>
        <pc:picChg chg="add del mod">
          <ac:chgData name="Vinny Franklin" userId="f942036f6c6c182d" providerId="LiveId" clId="{89D536DF-3D31-4911-9FB2-CBF531EEBD3A}" dt="2024-08-14T13:28:54.508" v="694" actId="21"/>
          <ac:picMkLst>
            <pc:docMk/>
            <pc:sldMk cId="2370967631" sldId="369"/>
            <ac:picMk id="9" creationId="{5693FEA2-8707-CDB7-3478-CEEE087A0761}"/>
          </ac:picMkLst>
        </pc:picChg>
      </pc:sldChg>
      <pc:sldChg chg="addSp delSp modSp new mod">
        <pc:chgData name="Vinny Franklin" userId="f942036f6c6c182d" providerId="LiveId" clId="{89D536DF-3D31-4911-9FB2-CBF531EEBD3A}" dt="2024-08-14T13:30:43.546" v="752" actId="1076"/>
        <pc:sldMkLst>
          <pc:docMk/>
          <pc:sldMk cId="932725450" sldId="370"/>
        </pc:sldMkLst>
        <pc:spChg chg="del">
          <ac:chgData name="Vinny Franklin" userId="f942036f6c6c182d" providerId="LiveId" clId="{89D536DF-3D31-4911-9FB2-CBF531EEBD3A}" dt="2024-08-14T13:29:31.164" v="714" actId="21"/>
          <ac:spMkLst>
            <pc:docMk/>
            <pc:sldMk cId="932725450" sldId="370"/>
            <ac:spMk id="3" creationId="{EE65290C-3626-99BE-8E32-958EB3BB0B13}"/>
          </ac:spMkLst>
        </pc:spChg>
        <pc:spChg chg="add mod">
          <ac:chgData name="Vinny Franklin" userId="f942036f6c6c182d" providerId="LiveId" clId="{89D536DF-3D31-4911-9FB2-CBF531EEBD3A}" dt="2024-08-14T13:29:25.773" v="713" actId="255"/>
          <ac:spMkLst>
            <pc:docMk/>
            <pc:sldMk cId="932725450" sldId="370"/>
            <ac:spMk id="5" creationId="{A4BBFAED-3241-6B49-1CF6-E46BB218D79B}"/>
          </ac:spMkLst>
        </pc:spChg>
        <pc:spChg chg="add mod">
          <ac:chgData name="Vinny Franklin" userId="f942036f6c6c182d" providerId="LiveId" clId="{89D536DF-3D31-4911-9FB2-CBF531EEBD3A}" dt="2024-08-14T13:30:43.546" v="752" actId="1076"/>
          <ac:spMkLst>
            <pc:docMk/>
            <pc:sldMk cId="932725450" sldId="370"/>
            <ac:spMk id="8" creationId="{70A1549C-CEC5-B655-038F-648828ADD276}"/>
          </ac:spMkLst>
        </pc:spChg>
        <pc:picChg chg="add mod">
          <ac:chgData name="Vinny Franklin" userId="f942036f6c6c182d" providerId="LiveId" clId="{89D536DF-3D31-4911-9FB2-CBF531EEBD3A}" dt="2024-08-14T13:30:18.011" v="718" actId="1076"/>
          <ac:picMkLst>
            <pc:docMk/>
            <pc:sldMk cId="932725450" sldId="370"/>
            <ac:picMk id="7" creationId="{0927B9C5-3418-CCF5-00B8-AC3293DB0E06}"/>
          </ac:picMkLst>
        </pc:picChg>
        <pc:picChg chg="add mod">
          <ac:chgData name="Vinny Franklin" userId="f942036f6c6c182d" providerId="LiveId" clId="{89D536DF-3D31-4911-9FB2-CBF531EEBD3A}" dt="2024-08-14T13:29:04.084" v="698" actId="1076"/>
          <ac:picMkLst>
            <pc:docMk/>
            <pc:sldMk cId="932725450" sldId="370"/>
            <ac:picMk id="9" creationId="{5693FEA2-8707-CDB7-3478-CEEE087A0761}"/>
          </ac:picMkLst>
        </pc:picChg>
      </pc:sldChg>
      <pc:sldChg chg="addSp delSp modSp new mod">
        <pc:chgData name="Vinny Franklin" userId="f942036f6c6c182d" providerId="LiveId" clId="{89D536DF-3D31-4911-9FB2-CBF531EEBD3A}" dt="2024-08-14T13:32:39.580" v="808" actId="1076"/>
        <pc:sldMkLst>
          <pc:docMk/>
          <pc:sldMk cId="3971335507" sldId="371"/>
        </pc:sldMkLst>
        <pc:spChg chg="del">
          <ac:chgData name="Vinny Franklin" userId="f942036f6c6c182d" providerId="LiveId" clId="{89D536DF-3D31-4911-9FB2-CBF531EEBD3A}" dt="2024-08-14T13:31:10.955" v="756" actId="21"/>
          <ac:spMkLst>
            <pc:docMk/>
            <pc:sldMk cId="3971335507" sldId="371"/>
            <ac:spMk id="2" creationId="{6BA02013-B2D8-00E7-6F86-9C150A078CE7}"/>
          </ac:spMkLst>
        </pc:spChg>
        <pc:spChg chg="del">
          <ac:chgData name="Vinny Franklin" userId="f942036f6c6c182d" providerId="LiveId" clId="{89D536DF-3D31-4911-9FB2-CBF531EEBD3A}" dt="2024-08-14T13:31:15.608" v="757" actId="21"/>
          <ac:spMkLst>
            <pc:docMk/>
            <pc:sldMk cId="3971335507" sldId="371"/>
            <ac:spMk id="3" creationId="{90D91008-E777-BB80-C547-8312BCCAC607}"/>
          </ac:spMkLst>
        </pc:spChg>
        <pc:spChg chg="add mod">
          <ac:chgData name="Vinny Franklin" userId="f942036f6c6c182d" providerId="LiveId" clId="{89D536DF-3D31-4911-9FB2-CBF531EEBD3A}" dt="2024-08-14T13:31:49.993" v="799" actId="1076"/>
          <ac:spMkLst>
            <pc:docMk/>
            <pc:sldMk cId="3971335507" sldId="371"/>
            <ac:spMk id="7" creationId="{38C7B402-6A67-A932-DB95-FF8FD0BEE6F2}"/>
          </ac:spMkLst>
        </pc:spChg>
        <pc:picChg chg="add mod">
          <ac:chgData name="Vinny Franklin" userId="f942036f6c6c182d" providerId="LiveId" clId="{89D536DF-3D31-4911-9FB2-CBF531EEBD3A}" dt="2024-08-14T13:32:39.580" v="808" actId="1076"/>
          <ac:picMkLst>
            <pc:docMk/>
            <pc:sldMk cId="3971335507" sldId="371"/>
            <ac:picMk id="6" creationId="{50EB6CA7-8059-B027-53DD-5732F74BAE0B}"/>
          </ac:picMkLst>
        </pc:picChg>
        <pc:picChg chg="add del mod">
          <ac:chgData name="Vinny Franklin" userId="f942036f6c6c182d" providerId="LiveId" clId="{89D536DF-3D31-4911-9FB2-CBF531EEBD3A}" dt="2024-08-14T13:32:35.465" v="806" actId="21"/>
          <ac:picMkLst>
            <pc:docMk/>
            <pc:sldMk cId="3971335507" sldId="371"/>
            <ac:picMk id="9" creationId="{04EB601D-C254-736C-191E-C1E0B18EA496}"/>
          </ac:picMkLst>
        </pc:picChg>
      </pc:sldChg>
      <pc:sldChg chg="addSp modSp new mod">
        <pc:chgData name="Vinny Franklin" userId="f942036f6c6c182d" providerId="LiveId" clId="{89D536DF-3D31-4911-9FB2-CBF531EEBD3A}" dt="2024-08-14T13:34:40.256" v="862" actId="1076"/>
        <pc:sldMkLst>
          <pc:docMk/>
          <pc:sldMk cId="3992499272" sldId="372"/>
        </pc:sldMkLst>
        <pc:spChg chg="add mod">
          <ac:chgData name="Vinny Franklin" userId="f942036f6c6c182d" providerId="LiveId" clId="{89D536DF-3D31-4911-9FB2-CBF531EEBD3A}" dt="2024-08-14T13:33:50.804" v="843" actId="1076"/>
          <ac:spMkLst>
            <pc:docMk/>
            <pc:sldMk cId="3992499272" sldId="372"/>
            <ac:spMk id="5" creationId="{89592EA7-2AB5-21DD-3CD5-48C79889F049}"/>
          </ac:spMkLst>
        </pc:spChg>
        <pc:spChg chg="add mod">
          <ac:chgData name="Vinny Franklin" userId="f942036f6c6c182d" providerId="LiveId" clId="{89D536DF-3D31-4911-9FB2-CBF531EEBD3A}" dt="2024-08-14T13:34:13.253" v="856" actId="1076"/>
          <ac:spMkLst>
            <pc:docMk/>
            <pc:sldMk cId="3992499272" sldId="372"/>
            <ac:spMk id="8" creationId="{80E5F2D8-7627-6CDF-835E-1DA7E0E62F78}"/>
          </ac:spMkLst>
        </pc:spChg>
        <pc:spChg chg="add mod">
          <ac:chgData name="Vinny Franklin" userId="f942036f6c6c182d" providerId="LiveId" clId="{89D536DF-3D31-4911-9FB2-CBF531EEBD3A}" dt="2024-08-14T13:34:40.256" v="862" actId="1076"/>
          <ac:spMkLst>
            <pc:docMk/>
            <pc:sldMk cId="3992499272" sldId="372"/>
            <ac:spMk id="11" creationId="{58899B8E-1F90-5329-817F-F3C18F2949BA}"/>
          </ac:spMkLst>
        </pc:spChg>
        <pc:picChg chg="add mod">
          <ac:chgData name="Vinny Franklin" userId="f942036f6c6c182d" providerId="LiveId" clId="{89D536DF-3D31-4911-9FB2-CBF531EEBD3A}" dt="2024-08-14T13:33:41.828" v="842" actId="1076"/>
          <ac:picMkLst>
            <pc:docMk/>
            <pc:sldMk cId="3992499272" sldId="372"/>
            <ac:picMk id="7" creationId="{40CE68EC-015B-5B29-0E10-B8DB7F4205F6}"/>
          </ac:picMkLst>
        </pc:picChg>
        <pc:picChg chg="add mod">
          <ac:chgData name="Vinny Franklin" userId="f942036f6c6c182d" providerId="LiveId" clId="{89D536DF-3D31-4911-9FB2-CBF531EEBD3A}" dt="2024-08-14T13:33:18.364" v="840" actId="1076"/>
          <ac:picMkLst>
            <pc:docMk/>
            <pc:sldMk cId="3992499272" sldId="372"/>
            <ac:picMk id="9" creationId="{04EB601D-C254-736C-191E-C1E0B18EA496}"/>
          </ac:picMkLst>
        </pc:picChg>
        <pc:picChg chg="add mod">
          <ac:chgData name="Vinny Franklin" userId="f942036f6c6c182d" providerId="LiveId" clId="{89D536DF-3D31-4911-9FB2-CBF531EEBD3A}" dt="2024-08-14T13:34:19.403" v="857"/>
          <ac:picMkLst>
            <pc:docMk/>
            <pc:sldMk cId="3992499272" sldId="372"/>
            <ac:picMk id="10" creationId="{7C1CFD66-4096-ECE8-8C88-44D2CCC6012A}"/>
          </ac:picMkLst>
        </pc:picChg>
      </pc:sldChg>
      <pc:sldChg chg="addSp delSp modSp new mod">
        <pc:chgData name="Vinny Franklin" userId="f942036f6c6c182d" providerId="LiveId" clId="{89D536DF-3D31-4911-9FB2-CBF531EEBD3A}" dt="2024-08-14T13:36:47.293" v="948" actId="21"/>
        <pc:sldMkLst>
          <pc:docMk/>
          <pc:sldMk cId="3224836608" sldId="373"/>
        </pc:sldMkLst>
        <pc:spChg chg="del">
          <ac:chgData name="Vinny Franklin" userId="f942036f6c6c182d" providerId="LiveId" clId="{89D536DF-3D31-4911-9FB2-CBF531EEBD3A}" dt="2024-08-14T13:36:44.431" v="947" actId="21"/>
          <ac:spMkLst>
            <pc:docMk/>
            <pc:sldMk cId="3224836608" sldId="373"/>
            <ac:spMk id="2" creationId="{B473BBFD-A7D5-4348-2C97-7C319B6AE8F6}"/>
          </ac:spMkLst>
        </pc:spChg>
        <pc:spChg chg="del">
          <ac:chgData name="Vinny Franklin" userId="f942036f6c6c182d" providerId="LiveId" clId="{89D536DF-3D31-4911-9FB2-CBF531EEBD3A}" dt="2024-08-14T13:36:47.293" v="948" actId="21"/>
          <ac:spMkLst>
            <pc:docMk/>
            <pc:sldMk cId="3224836608" sldId="373"/>
            <ac:spMk id="3" creationId="{DB25A6BC-83B2-0703-3665-0A1DAC05DCF5}"/>
          </ac:spMkLst>
        </pc:spChg>
        <pc:spChg chg="add mod">
          <ac:chgData name="Vinny Franklin" userId="f942036f6c6c182d" providerId="LiveId" clId="{89D536DF-3D31-4911-9FB2-CBF531EEBD3A}" dt="2024-08-14T13:36:41.500" v="946" actId="1076"/>
          <ac:spMkLst>
            <pc:docMk/>
            <pc:sldMk cId="3224836608" sldId="373"/>
            <ac:spMk id="9" creationId="{CC2FD370-0415-D393-03C3-3260991549F9}"/>
          </ac:spMkLst>
        </pc:spChg>
        <pc:picChg chg="add del mod">
          <ac:chgData name="Vinny Franklin" userId="f942036f6c6c182d" providerId="LiveId" clId="{89D536DF-3D31-4911-9FB2-CBF531EEBD3A}" dt="2024-08-14T13:35:23.757" v="866" actId="21"/>
          <ac:picMkLst>
            <pc:docMk/>
            <pc:sldMk cId="3224836608" sldId="373"/>
            <ac:picMk id="6" creationId="{87BCC287-3946-480A-DB0A-2757A625A281}"/>
          </ac:picMkLst>
        </pc:picChg>
        <pc:picChg chg="add mod">
          <ac:chgData name="Vinny Franklin" userId="f942036f6c6c182d" providerId="LiveId" clId="{89D536DF-3D31-4911-9FB2-CBF531EEBD3A}" dt="2024-08-14T13:36:11.952" v="902" actId="1076"/>
          <ac:picMkLst>
            <pc:docMk/>
            <pc:sldMk cId="3224836608" sldId="373"/>
            <ac:picMk id="8" creationId="{E43D52C8-BA0C-9CC3-FBCF-CDC219479A61}"/>
          </ac:picMkLst>
        </pc:picChg>
      </pc:sldChg>
      <pc:sldChg chg="addSp delSp modSp new mod">
        <pc:chgData name="Vinny Franklin" userId="f942036f6c6c182d" providerId="LiveId" clId="{89D536DF-3D31-4911-9FB2-CBF531EEBD3A}" dt="2024-08-14T13:40:35.583" v="982" actId="1076"/>
        <pc:sldMkLst>
          <pc:docMk/>
          <pc:sldMk cId="496594610" sldId="374"/>
        </pc:sldMkLst>
        <pc:spChg chg="del">
          <ac:chgData name="Vinny Franklin" userId="f942036f6c6c182d" providerId="LiveId" clId="{89D536DF-3D31-4911-9FB2-CBF531EEBD3A}" dt="2024-08-14T13:38:12.602" v="952" actId="21"/>
          <ac:spMkLst>
            <pc:docMk/>
            <pc:sldMk cId="496594610" sldId="374"/>
            <ac:spMk id="2" creationId="{5DCC2AAF-C44E-2D12-5A71-7280D97839EE}"/>
          </ac:spMkLst>
        </pc:spChg>
        <pc:spChg chg="del">
          <ac:chgData name="Vinny Franklin" userId="f942036f6c6c182d" providerId="LiveId" clId="{89D536DF-3D31-4911-9FB2-CBF531EEBD3A}" dt="2024-08-14T13:38:15.825" v="953" actId="21"/>
          <ac:spMkLst>
            <pc:docMk/>
            <pc:sldMk cId="496594610" sldId="374"/>
            <ac:spMk id="3" creationId="{82810090-D855-DE72-A14E-8624A1F65026}"/>
          </ac:spMkLst>
        </pc:spChg>
        <pc:spChg chg="add del">
          <ac:chgData name="Vinny Franklin" userId="f942036f6c6c182d" providerId="LiveId" clId="{89D536DF-3D31-4911-9FB2-CBF531EEBD3A}" dt="2024-08-14T13:38:07.888" v="951" actId="22"/>
          <ac:spMkLst>
            <pc:docMk/>
            <pc:sldMk cId="496594610" sldId="374"/>
            <ac:spMk id="6" creationId="{D6158823-FCAB-ECAE-DB2F-997792998A3A}"/>
          </ac:spMkLst>
        </pc:spChg>
        <pc:spChg chg="add mod">
          <ac:chgData name="Vinny Franklin" userId="f942036f6c6c182d" providerId="LiveId" clId="{89D536DF-3D31-4911-9FB2-CBF531EEBD3A}" dt="2024-08-14T13:39:03.791" v="973" actId="113"/>
          <ac:spMkLst>
            <pc:docMk/>
            <pc:sldMk cId="496594610" sldId="374"/>
            <ac:spMk id="7" creationId="{608D3EC1-EDC4-1540-1D43-9E1ECDB74E1C}"/>
          </ac:spMkLst>
        </pc:spChg>
        <pc:spChg chg="add mod">
          <ac:chgData name="Vinny Franklin" userId="f942036f6c6c182d" providerId="LiveId" clId="{89D536DF-3D31-4911-9FB2-CBF531EEBD3A}" dt="2024-08-14T13:39:29.053" v="977" actId="1076"/>
          <ac:spMkLst>
            <pc:docMk/>
            <pc:sldMk cId="496594610" sldId="374"/>
            <ac:spMk id="9" creationId="{EBF49ED0-0ED2-6A0F-A0CF-71BFA17C67BC}"/>
          </ac:spMkLst>
        </pc:spChg>
        <pc:spChg chg="add mod">
          <ac:chgData name="Vinny Franklin" userId="f942036f6c6c182d" providerId="LiveId" clId="{89D536DF-3D31-4911-9FB2-CBF531EEBD3A}" dt="2024-08-14T13:40:35.583" v="982" actId="1076"/>
          <ac:spMkLst>
            <pc:docMk/>
            <pc:sldMk cId="496594610" sldId="374"/>
            <ac:spMk id="11" creationId="{E63F960C-0F5F-CDA2-49A8-AA17A30AFBA2}"/>
          </ac:spMkLst>
        </pc:spChg>
        <pc:picChg chg="add mod">
          <ac:chgData name="Vinny Franklin" userId="f942036f6c6c182d" providerId="LiveId" clId="{89D536DF-3D31-4911-9FB2-CBF531EEBD3A}" dt="2024-08-14T13:39:25.971" v="976" actId="14100"/>
          <ac:picMkLst>
            <pc:docMk/>
            <pc:sldMk cId="496594610" sldId="374"/>
            <ac:picMk id="4098" creationId="{7F956912-201E-34A9-A380-93FB980C6C93}"/>
          </ac:picMkLst>
        </pc:picChg>
        <pc:picChg chg="add mod">
          <ac:chgData name="Vinny Franklin" userId="f942036f6c6c182d" providerId="LiveId" clId="{89D536DF-3D31-4911-9FB2-CBF531EEBD3A}" dt="2024-08-14T13:40:30.501" v="981" actId="1076"/>
          <ac:picMkLst>
            <pc:docMk/>
            <pc:sldMk cId="496594610" sldId="374"/>
            <ac:picMk id="4100" creationId="{C7A8AC3E-4746-4B58-82B0-14B9CA6B966E}"/>
          </ac:picMkLst>
        </pc:picChg>
      </pc:sldChg>
      <pc:sldChg chg="addSp delSp modSp new mod">
        <pc:chgData name="Vinny Franklin" userId="f942036f6c6c182d" providerId="LiveId" clId="{89D536DF-3D31-4911-9FB2-CBF531EEBD3A}" dt="2024-08-14T13:42:27.889" v="1012" actId="1076"/>
        <pc:sldMkLst>
          <pc:docMk/>
          <pc:sldMk cId="2450092919" sldId="375"/>
        </pc:sldMkLst>
        <pc:spChg chg="del">
          <ac:chgData name="Vinny Franklin" userId="f942036f6c6c182d" providerId="LiveId" clId="{89D536DF-3D31-4911-9FB2-CBF531EEBD3A}" dt="2024-08-14T13:41:38.423" v="985" actId="21"/>
          <ac:spMkLst>
            <pc:docMk/>
            <pc:sldMk cId="2450092919" sldId="375"/>
            <ac:spMk id="2" creationId="{B7C6F71B-A6F4-6D70-9507-316353EF7002}"/>
          </ac:spMkLst>
        </pc:spChg>
        <pc:spChg chg="del">
          <ac:chgData name="Vinny Franklin" userId="f942036f6c6c182d" providerId="LiveId" clId="{89D536DF-3D31-4911-9FB2-CBF531EEBD3A}" dt="2024-08-14T13:41:43.309" v="986" actId="21"/>
          <ac:spMkLst>
            <pc:docMk/>
            <pc:sldMk cId="2450092919" sldId="375"/>
            <ac:spMk id="3" creationId="{1534DAA7-5FC0-4494-EFD1-0D18736D0F71}"/>
          </ac:spMkLst>
        </pc:spChg>
        <pc:spChg chg="add mod">
          <ac:chgData name="Vinny Franklin" userId="f942036f6c6c182d" providerId="LiveId" clId="{89D536DF-3D31-4911-9FB2-CBF531EEBD3A}" dt="2024-08-14T13:42:27.889" v="1012" actId="1076"/>
          <ac:spMkLst>
            <pc:docMk/>
            <pc:sldMk cId="2450092919" sldId="375"/>
            <ac:spMk id="7" creationId="{965EDD7B-FBB4-3587-E1B6-7EDDD262900E}"/>
          </ac:spMkLst>
        </pc:spChg>
        <pc:picChg chg="add mod">
          <ac:chgData name="Vinny Franklin" userId="f942036f6c6c182d" providerId="LiveId" clId="{89D536DF-3D31-4911-9FB2-CBF531EEBD3A}" dt="2024-08-14T13:41:58.507" v="989" actId="1076"/>
          <ac:picMkLst>
            <pc:docMk/>
            <pc:sldMk cId="2450092919" sldId="375"/>
            <ac:picMk id="6" creationId="{8AD54C79-B9F9-3544-59B3-6ED5A918446A}"/>
          </ac:picMkLst>
        </pc:picChg>
      </pc:sldChg>
      <pc:sldChg chg="addSp delSp modSp new mod">
        <pc:chgData name="Vinny Franklin" userId="f942036f6c6c182d" providerId="LiveId" clId="{89D536DF-3D31-4911-9FB2-CBF531EEBD3A}" dt="2024-08-14T13:44:00.446" v="1051" actId="1076"/>
        <pc:sldMkLst>
          <pc:docMk/>
          <pc:sldMk cId="708020010" sldId="376"/>
        </pc:sldMkLst>
        <pc:spChg chg="del">
          <ac:chgData name="Vinny Franklin" userId="f942036f6c6c182d" providerId="LiveId" clId="{89D536DF-3D31-4911-9FB2-CBF531EEBD3A}" dt="2024-08-14T13:42:38.387" v="1015" actId="21"/>
          <ac:spMkLst>
            <pc:docMk/>
            <pc:sldMk cId="708020010" sldId="376"/>
            <ac:spMk id="2" creationId="{58093B96-4EE1-19C0-0D84-4753668F68B5}"/>
          </ac:spMkLst>
        </pc:spChg>
        <pc:spChg chg="del">
          <ac:chgData name="Vinny Franklin" userId="f942036f6c6c182d" providerId="LiveId" clId="{89D536DF-3D31-4911-9FB2-CBF531EEBD3A}" dt="2024-08-14T13:42:35.263" v="1014" actId="21"/>
          <ac:spMkLst>
            <pc:docMk/>
            <pc:sldMk cId="708020010" sldId="376"/>
            <ac:spMk id="3" creationId="{85196B45-54EE-22A8-C6A2-94A0EC71E92B}"/>
          </ac:spMkLst>
        </pc:spChg>
        <pc:spChg chg="add mod">
          <ac:chgData name="Vinny Franklin" userId="f942036f6c6c182d" providerId="LiveId" clId="{89D536DF-3D31-4911-9FB2-CBF531EEBD3A}" dt="2024-08-14T13:44:00.446" v="1051" actId="1076"/>
          <ac:spMkLst>
            <pc:docMk/>
            <pc:sldMk cId="708020010" sldId="376"/>
            <ac:spMk id="7" creationId="{CDB9ACC7-E5BA-F8BC-6F26-62912704FC5B}"/>
          </ac:spMkLst>
        </pc:spChg>
        <pc:picChg chg="add mod">
          <ac:chgData name="Vinny Franklin" userId="f942036f6c6c182d" providerId="LiveId" clId="{89D536DF-3D31-4911-9FB2-CBF531EEBD3A}" dt="2024-08-14T13:43:16.603" v="1019" actId="1076"/>
          <ac:picMkLst>
            <pc:docMk/>
            <pc:sldMk cId="708020010" sldId="376"/>
            <ac:picMk id="6" creationId="{FB51B9FF-AD3A-1E2C-6B53-10D101D94ABC}"/>
          </ac:picMkLst>
        </pc:picChg>
      </pc:sldChg>
      <pc:sldChg chg="addSp delSp modSp new mod">
        <pc:chgData name="Vinny Franklin" userId="f942036f6c6c182d" providerId="LiveId" clId="{89D536DF-3D31-4911-9FB2-CBF531EEBD3A}" dt="2024-08-14T13:47:52.361" v="1092" actId="1076"/>
        <pc:sldMkLst>
          <pc:docMk/>
          <pc:sldMk cId="2125428187" sldId="377"/>
        </pc:sldMkLst>
        <pc:spChg chg="del">
          <ac:chgData name="Vinny Franklin" userId="f942036f6c6c182d" providerId="LiveId" clId="{89D536DF-3D31-4911-9FB2-CBF531EEBD3A}" dt="2024-08-14T13:44:08.312" v="1053" actId="21"/>
          <ac:spMkLst>
            <pc:docMk/>
            <pc:sldMk cId="2125428187" sldId="377"/>
            <ac:spMk id="2" creationId="{24B791A5-0D7E-A64A-36FD-4E400E70A3EA}"/>
          </ac:spMkLst>
        </pc:spChg>
        <pc:spChg chg="del">
          <ac:chgData name="Vinny Franklin" userId="f942036f6c6c182d" providerId="LiveId" clId="{89D536DF-3D31-4911-9FB2-CBF531EEBD3A}" dt="2024-08-14T13:44:11.569" v="1054" actId="21"/>
          <ac:spMkLst>
            <pc:docMk/>
            <pc:sldMk cId="2125428187" sldId="377"/>
            <ac:spMk id="3" creationId="{03560F2F-C8EC-F905-AD3A-D9D99AE4D75C}"/>
          </ac:spMkLst>
        </pc:spChg>
        <pc:spChg chg="add mod">
          <ac:chgData name="Vinny Franklin" userId="f942036f6c6c182d" providerId="LiveId" clId="{89D536DF-3D31-4911-9FB2-CBF531EEBD3A}" dt="2024-08-14T13:44:59.778" v="1086" actId="2711"/>
          <ac:spMkLst>
            <pc:docMk/>
            <pc:sldMk cId="2125428187" sldId="377"/>
            <ac:spMk id="7" creationId="{A204DF20-CF3C-272B-9064-470C6110A053}"/>
          </ac:spMkLst>
        </pc:spChg>
        <pc:picChg chg="add mod">
          <ac:chgData name="Vinny Franklin" userId="f942036f6c6c182d" providerId="LiveId" clId="{89D536DF-3D31-4911-9FB2-CBF531EEBD3A}" dt="2024-08-14T13:47:52.361" v="1092" actId="1076"/>
          <ac:picMkLst>
            <pc:docMk/>
            <pc:sldMk cId="2125428187" sldId="377"/>
            <ac:picMk id="6" creationId="{EEFC5602-5A51-C2C3-491F-583BC7849F86}"/>
          </ac:picMkLst>
        </pc:picChg>
        <pc:picChg chg="add mod">
          <ac:chgData name="Vinny Franklin" userId="f942036f6c6c182d" providerId="LiveId" clId="{89D536DF-3D31-4911-9FB2-CBF531EEBD3A}" dt="2024-08-14T13:47:50.803" v="1091" actId="1076"/>
          <ac:picMkLst>
            <pc:docMk/>
            <pc:sldMk cId="2125428187" sldId="377"/>
            <ac:picMk id="9" creationId="{FE735250-6380-9A71-2DBF-420AEFB3F9E0}"/>
          </ac:picMkLst>
        </pc:picChg>
      </pc:sldChg>
      <pc:sldChg chg="addSp delSp modSp new mod">
        <pc:chgData name="Vinny Franklin" userId="f942036f6c6c182d" providerId="LiveId" clId="{89D536DF-3D31-4911-9FB2-CBF531EEBD3A}" dt="2024-08-14T13:48:09.172" v="1097" actId="21"/>
        <pc:sldMkLst>
          <pc:docMk/>
          <pc:sldMk cId="1531169407" sldId="378"/>
        </pc:sldMkLst>
        <pc:spChg chg="del">
          <ac:chgData name="Vinny Franklin" userId="f942036f6c6c182d" providerId="LiveId" clId="{89D536DF-3D31-4911-9FB2-CBF531EEBD3A}" dt="2024-08-14T13:48:04.788" v="1096" actId="21"/>
          <ac:spMkLst>
            <pc:docMk/>
            <pc:sldMk cId="1531169407" sldId="378"/>
            <ac:spMk id="2" creationId="{3BD19B91-6C3C-D94F-1D3B-2086D126ED54}"/>
          </ac:spMkLst>
        </pc:spChg>
        <pc:spChg chg="del">
          <ac:chgData name="Vinny Franklin" userId="f942036f6c6c182d" providerId="LiveId" clId="{89D536DF-3D31-4911-9FB2-CBF531EEBD3A}" dt="2024-08-14T13:48:09.172" v="1097" actId="21"/>
          <ac:spMkLst>
            <pc:docMk/>
            <pc:sldMk cId="1531169407" sldId="378"/>
            <ac:spMk id="3" creationId="{6525B1F5-AE27-9A59-74EA-E28C9ED29C58}"/>
          </ac:spMkLst>
        </pc:spChg>
        <pc:picChg chg="add mod">
          <ac:chgData name="Vinny Franklin" userId="f942036f6c6c182d" providerId="LiveId" clId="{89D536DF-3D31-4911-9FB2-CBF531EEBD3A}" dt="2024-08-14T13:48:00.818" v="1095" actId="1076"/>
          <ac:picMkLst>
            <pc:docMk/>
            <pc:sldMk cId="1531169407" sldId="378"/>
            <ac:picMk id="6" creationId="{92D4D6AD-0DE4-679F-8577-DBC549FC6AC9}"/>
          </ac:picMkLst>
        </pc:picChg>
      </pc:sldChg>
      <pc:sldChg chg="addSp delSp modSp new mod">
        <pc:chgData name="Vinny Franklin" userId="f942036f6c6c182d" providerId="LiveId" clId="{89D536DF-3D31-4911-9FB2-CBF531EEBD3A}" dt="2024-08-14T13:48:47.548" v="1102" actId="21"/>
        <pc:sldMkLst>
          <pc:docMk/>
          <pc:sldMk cId="889524129" sldId="379"/>
        </pc:sldMkLst>
        <pc:spChg chg="del">
          <ac:chgData name="Vinny Franklin" userId="f942036f6c6c182d" providerId="LiveId" clId="{89D536DF-3D31-4911-9FB2-CBF531EEBD3A}" dt="2024-08-14T13:48:43.776" v="1101" actId="21"/>
          <ac:spMkLst>
            <pc:docMk/>
            <pc:sldMk cId="889524129" sldId="379"/>
            <ac:spMk id="2" creationId="{89ED881F-10A4-6386-47A7-4CAEE35688EF}"/>
          </ac:spMkLst>
        </pc:spChg>
        <pc:spChg chg="del">
          <ac:chgData name="Vinny Franklin" userId="f942036f6c6c182d" providerId="LiveId" clId="{89D536DF-3D31-4911-9FB2-CBF531EEBD3A}" dt="2024-08-14T13:48:47.548" v="1102" actId="21"/>
          <ac:spMkLst>
            <pc:docMk/>
            <pc:sldMk cId="889524129" sldId="379"/>
            <ac:spMk id="3" creationId="{83EB9DE7-E7C1-1234-0FBC-2CD512B97CD4}"/>
          </ac:spMkLst>
        </pc:spChg>
        <pc:picChg chg="add mod">
          <ac:chgData name="Vinny Franklin" userId="f942036f6c6c182d" providerId="LiveId" clId="{89D536DF-3D31-4911-9FB2-CBF531EEBD3A}" dt="2024-08-14T13:48:40.492" v="1100" actId="1076"/>
          <ac:picMkLst>
            <pc:docMk/>
            <pc:sldMk cId="889524129" sldId="379"/>
            <ac:picMk id="6" creationId="{DC89CE8F-F1C2-7FC0-B88B-534ED98A5A91}"/>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4EE07E-8063-4F1D-80D5-DC52872D10C3}"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57952350-ECBD-4865-A2EE-B687D2680865}">
      <dgm:prSet custT="1"/>
      <dgm:spPr/>
      <dgm:t>
        <a:bodyPr/>
        <a:lstStyle/>
        <a:p>
          <a:pPr>
            <a:lnSpc>
              <a:spcPct val="100000"/>
            </a:lnSpc>
          </a:pPr>
          <a:r>
            <a:rPr lang="en-US" sz="2000" b="1" dirty="0">
              <a:latin typeface="Tw Cen MT" panose="020B0602020104020603" pitchFamily="34" charset="0"/>
            </a:rPr>
            <a:t>Multiple Linear Regression </a:t>
          </a:r>
          <a:endParaRPr lang="en-US" sz="2000" dirty="0">
            <a:latin typeface="Tw Cen MT" panose="020B0602020104020603" pitchFamily="34" charset="0"/>
          </a:endParaRPr>
        </a:p>
      </dgm:t>
    </dgm:pt>
    <dgm:pt modelId="{292D9035-950D-4638-995A-0DED7BC9539E}" type="parTrans" cxnId="{1C31FD87-9119-4CA3-8C2A-BCFF0A965DE3}">
      <dgm:prSet/>
      <dgm:spPr/>
      <dgm:t>
        <a:bodyPr/>
        <a:lstStyle/>
        <a:p>
          <a:endParaRPr lang="en-US"/>
        </a:p>
      </dgm:t>
    </dgm:pt>
    <dgm:pt modelId="{2FE89E6D-B845-4E76-8575-3B7A03B55014}" type="sibTrans" cxnId="{1C31FD87-9119-4CA3-8C2A-BCFF0A965DE3}">
      <dgm:prSet/>
      <dgm:spPr/>
      <dgm:t>
        <a:bodyPr/>
        <a:lstStyle/>
        <a:p>
          <a:endParaRPr lang="en-US"/>
        </a:p>
      </dgm:t>
    </dgm:pt>
    <dgm:pt modelId="{6E7DACCA-98A7-48D7-BEAA-4CFC38CF5F93}">
      <dgm:prSet custT="1"/>
      <dgm:spPr/>
      <dgm:t>
        <a:bodyPr/>
        <a:lstStyle/>
        <a:p>
          <a:pPr>
            <a:lnSpc>
              <a:spcPct val="100000"/>
            </a:lnSpc>
          </a:pPr>
          <a:r>
            <a:rPr lang="en-US" sz="2000" b="1" dirty="0">
              <a:latin typeface="Tw Cen MT" panose="020B0602020104020603" pitchFamily="34" charset="0"/>
            </a:rPr>
            <a:t>K-Nearest Neighbors(KNN)</a:t>
          </a:r>
          <a:endParaRPr lang="en-US" sz="2000" dirty="0">
            <a:latin typeface="Tw Cen MT" panose="020B0602020104020603" pitchFamily="34" charset="0"/>
          </a:endParaRPr>
        </a:p>
      </dgm:t>
    </dgm:pt>
    <dgm:pt modelId="{D28F8731-E787-409F-B346-5456F79D306B}" type="parTrans" cxnId="{3D054AD1-B1D8-46A6-BB14-D0186117B205}">
      <dgm:prSet/>
      <dgm:spPr/>
      <dgm:t>
        <a:bodyPr/>
        <a:lstStyle/>
        <a:p>
          <a:endParaRPr lang="en-US"/>
        </a:p>
      </dgm:t>
    </dgm:pt>
    <dgm:pt modelId="{55404C3B-ABFD-4894-AB8E-0C542BD4B413}" type="sibTrans" cxnId="{3D054AD1-B1D8-46A6-BB14-D0186117B205}">
      <dgm:prSet/>
      <dgm:spPr/>
      <dgm:t>
        <a:bodyPr/>
        <a:lstStyle/>
        <a:p>
          <a:endParaRPr lang="en-US"/>
        </a:p>
      </dgm:t>
    </dgm:pt>
    <dgm:pt modelId="{F29057FD-FC21-4132-A9DF-077BA5B06CC9}">
      <dgm:prSet custT="1"/>
      <dgm:spPr/>
      <dgm:t>
        <a:bodyPr/>
        <a:lstStyle/>
        <a:p>
          <a:pPr>
            <a:lnSpc>
              <a:spcPct val="100000"/>
            </a:lnSpc>
          </a:pPr>
          <a:r>
            <a:rPr lang="en-US" sz="2000" b="1" dirty="0">
              <a:latin typeface="Tw Cen MT" panose="020B0602020104020603" pitchFamily="34" charset="0"/>
            </a:rPr>
            <a:t>Decision Tree</a:t>
          </a:r>
          <a:endParaRPr lang="en-US" sz="2000" dirty="0">
            <a:latin typeface="Tw Cen MT" panose="020B0602020104020603" pitchFamily="34" charset="0"/>
          </a:endParaRPr>
        </a:p>
      </dgm:t>
    </dgm:pt>
    <dgm:pt modelId="{6A3C2709-7FB6-43C5-A721-A7D0BB8DEBDF}" type="parTrans" cxnId="{ECACFAFE-E884-4A9D-ACCA-F1D738C8C90C}">
      <dgm:prSet/>
      <dgm:spPr/>
      <dgm:t>
        <a:bodyPr/>
        <a:lstStyle/>
        <a:p>
          <a:endParaRPr lang="en-US"/>
        </a:p>
      </dgm:t>
    </dgm:pt>
    <dgm:pt modelId="{D7AFED6F-5EDA-4259-BE91-EA853AF8550A}" type="sibTrans" cxnId="{ECACFAFE-E884-4A9D-ACCA-F1D738C8C90C}">
      <dgm:prSet/>
      <dgm:spPr/>
      <dgm:t>
        <a:bodyPr/>
        <a:lstStyle/>
        <a:p>
          <a:endParaRPr lang="en-US"/>
        </a:p>
      </dgm:t>
    </dgm:pt>
    <dgm:pt modelId="{577D2E80-60EF-4F43-82A8-9E1E2A02AAC8}">
      <dgm:prSet custT="1"/>
      <dgm:spPr/>
      <dgm:t>
        <a:bodyPr/>
        <a:lstStyle/>
        <a:p>
          <a:pPr>
            <a:lnSpc>
              <a:spcPct val="100000"/>
            </a:lnSpc>
          </a:pPr>
          <a:r>
            <a:rPr lang="en-US" sz="2000" b="1">
              <a:latin typeface="Tw Cen MT" panose="020B0602020104020603" pitchFamily="34" charset="0"/>
            </a:rPr>
            <a:t>Random Forest</a:t>
          </a:r>
          <a:endParaRPr lang="en-US" sz="2000">
            <a:latin typeface="Tw Cen MT" panose="020B0602020104020603" pitchFamily="34" charset="0"/>
          </a:endParaRPr>
        </a:p>
      </dgm:t>
    </dgm:pt>
    <dgm:pt modelId="{88E27274-792C-4296-B4D3-9DD38AF070BB}" type="parTrans" cxnId="{5FED85FC-444A-4261-9749-59650B0C8E62}">
      <dgm:prSet/>
      <dgm:spPr/>
      <dgm:t>
        <a:bodyPr/>
        <a:lstStyle/>
        <a:p>
          <a:endParaRPr lang="en-US"/>
        </a:p>
      </dgm:t>
    </dgm:pt>
    <dgm:pt modelId="{BB3EEC55-F984-4592-B817-2CEB40F7A779}" type="sibTrans" cxnId="{5FED85FC-444A-4261-9749-59650B0C8E62}">
      <dgm:prSet/>
      <dgm:spPr/>
      <dgm:t>
        <a:bodyPr/>
        <a:lstStyle/>
        <a:p>
          <a:endParaRPr lang="en-US"/>
        </a:p>
      </dgm:t>
    </dgm:pt>
    <dgm:pt modelId="{8741E8A4-A44A-4C09-B1DE-586F2E68770F}">
      <dgm:prSet custT="1"/>
      <dgm:spPr/>
      <dgm:t>
        <a:bodyPr/>
        <a:lstStyle/>
        <a:p>
          <a:pPr>
            <a:lnSpc>
              <a:spcPct val="100000"/>
            </a:lnSpc>
          </a:pPr>
          <a:r>
            <a:rPr lang="en-US" sz="2000" b="1">
              <a:latin typeface="Tw Cen MT" panose="020B0602020104020603" pitchFamily="34" charset="0"/>
            </a:rPr>
            <a:t>Bagging </a:t>
          </a:r>
          <a:endParaRPr lang="en-US" sz="2000">
            <a:latin typeface="Tw Cen MT" panose="020B0602020104020603" pitchFamily="34" charset="0"/>
          </a:endParaRPr>
        </a:p>
      </dgm:t>
    </dgm:pt>
    <dgm:pt modelId="{14568FFD-844F-48A4-B6A9-33D4704C141C}" type="parTrans" cxnId="{48023195-9C53-442B-8637-BCCB833EDDF8}">
      <dgm:prSet/>
      <dgm:spPr/>
      <dgm:t>
        <a:bodyPr/>
        <a:lstStyle/>
        <a:p>
          <a:endParaRPr lang="en-US"/>
        </a:p>
      </dgm:t>
    </dgm:pt>
    <dgm:pt modelId="{30C18577-6585-4F91-AB8D-2E3F4EAC8D6F}" type="sibTrans" cxnId="{48023195-9C53-442B-8637-BCCB833EDDF8}">
      <dgm:prSet/>
      <dgm:spPr/>
      <dgm:t>
        <a:bodyPr/>
        <a:lstStyle/>
        <a:p>
          <a:endParaRPr lang="en-US"/>
        </a:p>
      </dgm:t>
    </dgm:pt>
    <dgm:pt modelId="{7FE75111-0486-436F-A744-E9B198DA8293}">
      <dgm:prSet custT="1"/>
      <dgm:spPr/>
      <dgm:t>
        <a:bodyPr/>
        <a:lstStyle/>
        <a:p>
          <a:pPr>
            <a:lnSpc>
              <a:spcPct val="100000"/>
            </a:lnSpc>
          </a:pPr>
          <a:r>
            <a:rPr lang="en-US" sz="2000" b="1">
              <a:latin typeface="Tw Cen MT" panose="020B0602020104020603" pitchFamily="34" charset="0"/>
            </a:rPr>
            <a:t>Boosting</a:t>
          </a:r>
          <a:endParaRPr lang="en-US" sz="2000">
            <a:latin typeface="Tw Cen MT" panose="020B0602020104020603" pitchFamily="34" charset="0"/>
          </a:endParaRPr>
        </a:p>
      </dgm:t>
    </dgm:pt>
    <dgm:pt modelId="{5DBE0345-4CB5-4D58-BCEF-A0FAB110BD4A}" type="parTrans" cxnId="{CD1A7225-AFD5-4B9D-BF5B-032E43B44F88}">
      <dgm:prSet/>
      <dgm:spPr/>
      <dgm:t>
        <a:bodyPr/>
        <a:lstStyle/>
        <a:p>
          <a:endParaRPr lang="en-US"/>
        </a:p>
      </dgm:t>
    </dgm:pt>
    <dgm:pt modelId="{9E75BE20-FB5D-47FD-906F-68BDCF105123}" type="sibTrans" cxnId="{CD1A7225-AFD5-4B9D-BF5B-032E43B44F88}">
      <dgm:prSet/>
      <dgm:spPr/>
      <dgm:t>
        <a:bodyPr/>
        <a:lstStyle/>
        <a:p>
          <a:endParaRPr lang="en-US"/>
        </a:p>
      </dgm:t>
    </dgm:pt>
    <dgm:pt modelId="{1A177B86-D959-4DB8-943E-06F3C26B0F56}">
      <dgm:prSet custT="1"/>
      <dgm:spPr/>
      <dgm:t>
        <a:bodyPr/>
        <a:lstStyle/>
        <a:p>
          <a:pPr>
            <a:lnSpc>
              <a:spcPct val="100000"/>
            </a:lnSpc>
          </a:pPr>
          <a:r>
            <a:rPr lang="en-US" sz="2000" b="1">
              <a:latin typeface="Tw Cen MT" panose="020B0602020104020603" pitchFamily="34" charset="0"/>
            </a:rPr>
            <a:t>Support Vector Machine(SVM)</a:t>
          </a:r>
          <a:endParaRPr lang="en-US" sz="2000">
            <a:latin typeface="Tw Cen MT" panose="020B0602020104020603" pitchFamily="34" charset="0"/>
          </a:endParaRPr>
        </a:p>
      </dgm:t>
    </dgm:pt>
    <dgm:pt modelId="{EC2E43F0-8E93-429D-9ED0-5D1BDF3A46F1}" type="parTrans" cxnId="{83BDD038-3C13-4BED-A518-FB521C9B39FC}">
      <dgm:prSet/>
      <dgm:spPr/>
      <dgm:t>
        <a:bodyPr/>
        <a:lstStyle/>
        <a:p>
          <a:endParaRPr lang="en-US"/>
        </a:p>
      </dgm:t>
    </dgm:pt>
    <dgm:pt modelId="{93AE0B4C-5E8D-429B-B199-D5EAE33298E9}" type="sibTrans" cxnId="{83BDD038-3C13-4BED-A518-FB521C9B39FC}">
      <dgm:prSet/>
      <dgm:spPr/>
      <dgm:t>
        <a:bodyPr/>
        <a:lstStyle/>
        <a:p>
          <a:endParaRPr lang="en-US"/>
        </a:p>
      </dgm:t>
    </dgm:pt>
    <dgm:pt modelId="{96AFE04E-B147-4ACF-8306-AC69264D03EA}" type="pres">
      <dgm:prSet presAssocID="{6E4EE07E-8063-4F1D-80D5-DC52872D10C3}" presName="root" presStyleCnt="0">
        <dgm:presLayoutVars>
          <dgm:dir/>
          <dgm:resizeHandles val="exact"/>
        </dgm:presLayoutVars>
      </dgm:prSet>
      <dgm:spPr/>
    </dgm:pt>
    <dgm:pt modelId="{11533533-C17E-43B2-86D5-0EF55B7DD4F2}" type="pres">
      <dgm:prSet presAssocID="{57952350-ECBD-4865-A2EE-B687D2680865}" presName="compNode" presStyleCnt="0"/>
      <dgm:spPr/>
    </dgm:pt>
    <dgm:pt modelId="{0E3E8CFD-2E18-4FD2-A2A4-FC5D0959EC73}" type="pres">
      <dgm:prSet presAssocID="{57952350-ECBD-4865-A2EE-B687D2680865}" presName="bgRect" presStyleLbl="bgShp" presStyleIdx="0" presStyleCnt="7"/>
      <dgm:spPr>
        <a:solidFill>
          <a:schemeClr val="accent6">
            <a:lumMod val="40000"/>
            <a:lumOff val="60000"/>
          </a:schemeClr>
        </a:solidFill>
      </dgm:spPr>
    </dgm:pt>
    <dgm:pt modelId="{B796B5E5-5AB1-4B3A-86A9-B566E04F00EA}" type="pres">
      <dgm:prSet presAssocID="{57952350-ECBD-4865-A2EE-B687D268086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0FD5583D-69CD-4DDD-8E76-D3B7134B0B88}" type="pres">
      <dgm:prSet presAssocID="{57952350-ECBD-4865-A2EE-B687D2680865}" presName="spaceRect" presStyleCnt="0"/>
      <dgm:spPr/>
    </dgm:pt>
    <dgm:pt modelId="{4E7F9060-6951-4070-93B8-5F21222E5985}" type="pres">
      <dgm:prSet presAssocID="{57952350-ECBD-4865-A2EE-B687D2680865}" presName="parTx" presStyleLbl="revTx" presStyleIdx="0" presStyleCnt="7">
        <dgm:presLayoutVars>
          <dgm:chMax val="0"/>
          <dgm:chPref val="0"/>
        </dgm:presLayoutVars>
      </dgm:prSet>
      <dgm:spPr/>
    </dgm:pt>
    <dgm:pt modelId="{D0789A3B-CA86-4712-B0B8-4546B96C9B29}" type="pres">
      <dgm:prSet presAssocID="{2FE89E6D-B845-4E76-8575-3B7A03B55014}" presName="sibTrans" presStyleCnt="0"/>
      <dgm:spPr/>
    </dgm:pt>
    <dgm:pt modelId="{BDEC139F-8288-401A-91F9-05526498D074}" type="pres">
      <dgm:prSet presAssocID="{6E7DACCA-98A7-48D7-BEAA-4CFC38CF5F93}" presName="compNode" presStyleCnt="0"/>
      <dgm:spPr/>
    </dgm:pt>
    <dgm:pt modelId="{73C7B48D-18DB-4EA6-B4CC-D56B95D566D4}" type="pres">
      <dgm:prSet presAssocID="{6E7DACCA-98A7-48D7-BEAA-4CFC38CF5F93}" presName="bgRect" presStyleLbl="bgShp" presStyleIdx="1" presStyleCnt="7"/>
      <dgm:spPr>
        <a:solidFill>
          <a:schemeClr val="accent6">
            <a:lumMod val="40000"/>
            <a:lumOff val="60000"/>
          </a:schemeClr>
        </a:solidFill>
      </dgm:spPr>
    </dgm:pt>
    <dgm:pt modelId="{C542747D-1D6A-4FF1-912E-3B7AEDFCCB21}" type="pres">
      <dgm:prSet presAssocID="{6E7DACCA-98A7-48D7-BEAA-4CFC38CF5F9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urban scene"/>
        </a:ext>
      </dgm:extLst>
    </dgm:pt>
    <dgm:pt modelId="{DDDBEDE9-ACDE-468F-8042-0343282712D6}" type="pres">
      <dgm:prSet presAssocID="{6E7DACCA-98A7-48D7-BEAA-4CFC38CF5F93}" presName="spaceRect" presStyleCnt="0"/>
      <dgm:spPr/>
    </dgm:pt>
    <dgm:pt modelId="{0C11FBA3-9145-454D-8E37-9507F03D8C1F}" type="pres">
      <dgm:prSet presAssocID="{6E7DACCA-98A7-48D7-BEAA-4CFC38CF5F93}" presName="parTx" presStyleLbl="revTx" presStyleIdx="1" presStyleCnt="7">
        <dgm:presLayoutVars>
          <dgm:chMax val="0"/>
          <dgm:chPref val="0"/>
        </dgm:presLayoutVars>
      </dgm:prSet>
      <dgm:spPr/>
    </dgm:pt>
    <dgm:pt modelId="{55E142E1-B2B0-4552-AF54-4018A91C2564}" type="pres">
      <dgm:prSet presAssocID="{55404C3B-ABFD-4894-AB8E-0C542BD4B413}" presName="sibTrans" presStyleCnt="0"/>
      <dgm:spPr/>
    </dgm:pt>
    <dgm:pt modelId="{B1011A0A-498E-4AC2-A281-CD2B6EBA0075}" type="pres">
      <dgm:prSet presAssocID="{F29057FD-FC21-4132-A9DF-077BA5B06CC9}" presName="compNode" presStyleCnt="0"/>
      <dgm:spPr/>
    </dgm:pt>
    <dgm:pt modelId="{CEA64C93-3996-4FD5-AC75-D0AE6ADC8784}" type="pres">
      <dgm:prSet presAssocID="{F29057FD-FC21-4132-A9DF-077BA5B06CC9}" presName="bgRect" presStyleLbl="bgShp" presStyleIdx="2" presStyleCnt="7"/>
      <dgm:spPr>
        <a:solidFill>
          <a:schemeClr val="accent6">
            <a:lumMod val="40000"/>
            <a:lumOff val="60000"/>
          </a:schemeClr>
        </a:solidFill>
      </dgm:spPr>
    </dgm:pt>
    <dgm:pt modelId="{F94B77B4-FE75-473B-819A-EBA89B11BEBE}" type="pres">
      <dgm:prSet presAssocID="{F29057FD-FC21-4132-A9DF-077BA5B06CC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F54A4B39-CC05-4EBE-A4D4-F7E8A5DB8DFD}" type="pres">
      <dgm:prSet presAssocID="{F29057FD-FC21-4132-A9DF-077BA5B06CC9}" presName="spaceRect" presStyleCnt="0"/>
      <dgm:spPr/>
    </dgm:pt>
    <dgm:pt modelId="{534188D2-8D90-4D81-A9EF-EDDD8178BDB3}" type="pres">
      <dgm:prSet presAssocID="{F29057FD-FC21-4132-A9DF-077BA5B06CC9}" presName="parTx" presStyleLbl="revTx" presStyleIdx="2" presStyleCnt="7">
        <dgm:presLayoutVars>
          <dgm:chMax val="0"/>
          <dgm:chPref val="0"/>
        </dgm:presLayoutVars>
      </dgm:prSet>
      <dgm:spPr/>
    </dgm:pt>
    <dgm:pt modelId="{F8FCF7FA-A002-4362-8DD0-FE6AB076B1F0}" type="pres">
      <dgm:prSet presAssocID="{D7AFED6F-5EDA-4259-BE91-EA853AF8550A}" presName="sibTrans" presStyleCnt="0"/>
      <dgm:spPr/>
    </dgm:pt>
    <dgm:pt modelId="{AC238581-CA0B-462D-BCA3-8FAC0685E596}" type="pres">
      <dgm:prSet presAssocID="{577D2E80-60EF-4F43-82A8-9E1E2A02AAC8}" presName="compNode" presStyleCnt="0"/>
      <dgm:spPr/>
    </dgm:pt>
    <dgm:pt modelId="{CC484370-C807-426F-901C-D8F43065128A}" type="pres">
      <dgm:prSet presAssocID="{577D2E80-60EF-4F43-82A8-9E1E2A02AAC8}" presName="bgRect" presStyleLbl="bgShp" presStyleIdx="3" presStyleCnt="7"/>
      <dgm:spPr>
        <a:solidFill>
          <a:schemeClr val="accent6">
            <a:lumMod val="40000"/>
            <a:lumOff val="60000"/>
          </a:schemeClr>
        </a:solidFill>
      </dgm:spPr>
    </dgm:pt>
    <dgm:pt modelId="{36AC0535-F7F7-4672-A3FF-68DC5286C020}" type="pres">
      <dgm:prSet presAssocID="{577D2E80-60EF-4F43-82A8-9E1E2A02AAC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ciduous tree"/>
        </a:ext>
      </dgm:extLst>
    </dgm:pt>
    <dgm:pt modelId="{B5003070-C342-4031-90D6-904A3C92A1B1}" type="pres">
      <dgm:prSet presAssocID="{577D2E80-60EF-4F43-82A8-9E1E2A02AAC8}" presName="spaceRect" presStyleCnt="0"/>
      <dgm:spPr/>
    </dgm:pt>
    <dgm:pt modelId="{0DFF5A4B-F19C-4DAC-950F-4D92008CCFEE}" type="pres">
      <dgm:prSet presAssocID="{577D2E80-60EF-4F43-82A8-9E1E2A02AAC8}" presName="parTx" presStyleLbl="revTx" presStyleIdx="3" presStyleCnt="7">
        <dgm:presLayoutVars>
          <dgm:chMax val="0"/>
          <dgm:chPref val="0"/>
        </dgm:presLayoutVars>
      </dgm:prSet>
      <dgm:spPr/>
    </dgm:pt>
    <dgm:pt modelId="{BE282A31-CCC1-4E6B-A7F7-D6FA795FD359}" type="pres">
      <dgm:prSet presAssocID="{BB3EEC55-F984-4592-B817-2CEB40F7A779}" presName="sibTrans" presStyleCnt="0"/>
      <dgm:spPr/>
    </dgm:pt>
    <dgm:pt modelId="{EC829C0C-4E1B-4785-8BE0-D5A8BAC3FC05}" type="pres">
      <dgm:prSet presAssocID="{8741E8A4-A44A-4C09-B1DE-586F2E68770F}" presName="compNode" presStyleCnt="0"/>
      <dgm:spPr/>
    </dgm:pt>
    <dgm:pt modelId="{BDE50C0B-08A3-4554-A046-1577D37BF60C}" type="pres">
      <dgm:prSet presAssocID="{8741E8A4-A44A-4C09-B1DE-586F2E68770F}" presName="bgRect" presStyleLbl="bgShp" presStyleIdx="4" presStyleCnt="7"/>
      <dgm:spPr>
        <a:solidFill>
          <a:schemeClr val="accent6">
            <a:lumMod val="40000"/>
            <a:lumOff val="60000"/>
          </a:schemeClr>
        </a:solidFill>
      </dgm:spPr>
    </dgm:pt>
    <dgm:pt modelId="{F8B0BADF-6766-4E23-ABB5-17B70B304EDD}" type="pres">
      <dgm:prSet presAssocID="{8741E8A4-A44A-4C09-B1DE-586F2E68770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hopping bag"/>
        </a:ext>
      </dgm:extLst>
    </dgm:pt>
    <dgm:pt modelId="{D4C8841D-466F-4DDF-B277-B0887C516909}" type="pres">
      <dgm:prSet presAssocID="{8741E8A4-A44A-4C09-B1DE-586F2E68770F}" presName="spaceRect" presStyleCnt="0"/>
      <dgm:spPr/>
    </dgm:pt>
    <dgm:pt modelId="{7FCCA28A-79A8-4C4A-B33B-314BDCA0C9B1}" type="pres">
      <dgm:prSet presAssocID="{8741E8A4-A44A-4C09-B1DE-586F2E68770F}" presName="parTx" presStyleLbl="revTx" presStyleIdx="4" presStyleCnt="7">
        <dgm:presLayoutVars>
          <dgm:chMax val="0"/>
          <dgm:chPref val="0"/>
        </dgm:presLayoutVars>
      </dgm:prSet>
      <dgm:spPr/>
    </dgm:pt>
    <dgm:pt modelId="{4B7C38CD-C280-491B-9AA3-BD497FCB31C7}" type="pres">
      <dgm:prSet presAssocID="{30C18577-6585-4F91-AB8D-2E3F4EAC8D6F}" presName="sibTrans" presStyleCnt="0"/>
      <dgm:spPr/>
    </dgm:pt>
    <dgm:pt modelId="{E7D0869E-4F23-4C27-9966-2FAF3E7B00F8}" type="pres">
      <dgm:prSet presAssocID="{7FE75111-0486-436F-A744-E9B198DA8293}" presName="compNode" presStyleCnt="0"/>
      <dgm:spPr/>
    </dgm:pt>
    <dgm:pt modelId="{715211BA-7457-4458-BE32-88C10CEC5ECE}" type="pres">
      <dgm:prSet presAssocID="{7FE75111-0486-436F-A744-E9B198DA8293}" presName="bgRect" presStyleLbl="bgShp" presStyleIdx="5" presStyleCnt="7"/>
      <dgm:spPr>
        <a:solidFill>
          <a:schemeClr val="accent6">
            <a:lumMod val="40000"/>
            <a:lumOff val="60000"/>
          </a:schemeClr>
        </a:solidFill>
      </dgm:spPr>
    </dgm:pt>
    <dgm:pt modelId="{AE614813-25F9-498E-9E2E-6218884C6ED9}" type="pres">
      <dgm:prSet presAssocID="{7FE75111-0486-436F-A744-E9B198DA829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pward trend"/>
        </a:ext>
      </dgm:extLst>
    </dgm:pt>
    <dgm:pt modelId="{75D620F6-84B4-47FA-B736-3E62E860FB6B}" type="pres">
      <dgm:prSet presAssocID="{7FE75111-0486-436F-A744-E9B198DA8293}" presName="spaceRect" presStyleCnt="0"/>
      <dgm:spPr/>
    </dgm:pt>
    <dgm:pt modelId="{07E11ED3-894F-4B3F-9511-087A7EED3233}" type="pres">
      <dgm:prSet presAssocID="{7FE75111-0486-436F-A744-E9B198DA8293}" presName="parTx" presStyleLbl="revTx" presStyleIdx="5" presStyleCnt="7">
        <dgm:presLayoutVars>
          <dgm:chMax val="0"/>
          <dgm:chPref val="0"/>
        </dgm:presLayoutVars>
      </dgm:prSet>
      <dgm:spPr/>
    </dgm:pt>
    <dgm:pt modelId="{E9ACDEE6-3F93-456F-B8EC-180E2DB39B3A}" type="pres">
      <dgm:prSet presAssocID="{9E75BE20-FB5D-47FD-906F-68BDCF105123}" presName="sibTrans" presStyleCnt="0"/>
      <dgm:spPr/>
    </dgm:pt>
    <dgm:pt modelId="{3A16CF86-6FFC-4A20-9C2F-28746CA4DB8F}" type="pres">
      <dgm:prSet presAssocID="{1A177B86-D959-4DB8-943E-06F3C26B0F56}" presName="compNode" presStyleCnt="0"/>
      <dgm:spPr/>
    </dgm:pt>
    <dgm:pt modelId="{5E6C986D-2752-45B1-89EE-EE25CA99ABBB}" type="pres">
      <dgm:prSet presAssocID="{1A177B86-D959-4DB8-943E-06F3C26B0F56}" presName="bgRect" presStyleLbl="bgShp" presStyleIdx="6" presStyleCnt="7" custLinFactNeighborX="-5854" custLinFactNeighborY="94789"/>
      <dgm:spPr>
        <a:solidFill>
          <a:schemeClr val="accent6">
            <a:lumMod val="40000"/>
            <a:lumOff val="60000"/>
          </a:schemeClr>
        </a:solidFill>
      </dgm:spPr>
    </dgm:pt>
    <dgm:pt modelId="{5FAD64AF-3721-4F7A-BC4A-CCF194F73681}" type="pres">
      <dgm:prSet presAssocID="{1A177B86-D959-4DB8-943E-06F3C26B0F5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atabase"/>
        </a:ext>
      </dgm:extLst>
    </dgm:pt>
    <dgm:pt modelId="{3FB4AA7E-9908-4E0C-AA27-1C799C479FB5}" type="pres">
      <dgm:prSet presAssocID="{1A177B86-D959-4DB8-943E-06F3C26B0F56}" presName="spaceRect" presStyleCnt="0"/>
      <dgm:spPr/>
    </dgm:pt>
    <dgm:pt modelId="{925EC08B-EF11-4844-BD11-1D8500B4DB84}" type="pres">
      <dgm:prSet presAssocID="{1A177B86-D959-4DB8-943E-06F3C26B0F56}" presName="parTx" presStyleLbl="revTx" presStyleIdx="6" presStyleCnt="7">
        <dgm:presLayoutVars>
          <dgm:chMax val="0"/>
          <dgm:chPref val="0"/>
        </dgm:presLayoutVars>
      </dgm:prSet>
      <dgm:spPr/>
    </dgm:pt>
  </dgm:ptLst>
  <dgm:cxnLst>
    <dgm:cxn modelId="{E5E5BE08-9270-41C8-8415-D16A5BD8B294}" type="presOf" srcId="{7FE75111-0486-436F-A744-E9B198DA8293}" destId="{07E11ED3-894F-4B3F-9511-087A7EED3233}" srcOrd="0" destOrd="0" presId="urn:microsoft.com/office/officeart/2018/2/layout/IconVerticalSolidList"/>
    <dgm:cxn modelId="{CD1A7225-AFD5-4B9D-BF5B-032E43B44F88}" srcId="{6E4EE07E-8063-4F1D-80D5-DC52872D10C3}" destId="{7FE75111-0486-436F-A744-E9B198DA8293}" srcOrd="5" destOrd="0" parTransId="{5DBE0345-4CB5-4D58-BCEF-A0FAB110BD4A}" sibTransId="{9E75BE20-FB5D-47FD-906F-68BDCF105123}"/>
    <dgm:cxn modelId="{83BDD038-3C13-4BED-A518-FB521C9B39FC}" srcId="{6E4EE07E-8063-4F1D-80D5-DC52872D10C3}" destId="{1A177B86-D959-4DB8-943E-06F3C26B0F56}" srcOrd="6" destOrd="0" parTransId="{EC2E43F0-8E93-429D-9ED0-5D1BDF3A46F1}" sibTransId="{93AE0B4C-5E8D-429B-B199-D5EAE33298E9}"/>
    <dgm:cxn modelId="{5B13A87F-C232-432E-A16F-62C1610BC951}" type="presOf" srcId="{6E4EE07E-8063-4F1D-80D5-DC52872D10C3}" destId="{96AFE04E-B147-4ACF-8306-AC69264D03EA}" srcOrd="0" destOrd="0" presId="urn:microsoft.com/office/officeart/2018/2/layout/IconVerticalSolidList"/>
    <dgm:cxn modelId="{1C31FD87-9119-4CA3-8C2A-BCFF0A965DE3}" srcId="{6E4EE07E-8063-4F1D-80D5-DC52872D10C3}" destId="{57952350-ECBD-4865-A2EE-B687D2680865}" srcOrd="0" destOrd="0" parTransId="{292D9035-950D-4638-995A-0DED7BC9539E}" sibTransId="{2FE89E6D-B845-4E76-8575-3B7A03B55014}"/>
    <dgm:cxn modelId="{48023195-9C53-442B-8637-BCCB833EDDF8}" srcId="{6E4EE07E-8063-4F1D-80D5-DC52872D10C3}" destId="{8741E8A4-A44A-4C09-B1DE-586F2E68770F}" srcOrd="4" destOrd="0" parTransId="{14568FFD-844F-48A4-B6A9-33D4704C141C}" sibTransId="{30C18577-6585-4F91-AB8D-2E3F4EAC8D6F}"/>
    <dgm:cxn modelId="{EC6A26AC-7128-49C1-961B-4E4AE3059529}" type="presOf" srcId="{6E7DACCA-98A7-48D7-BEAA-4CFC38CF5F93}" destId="{0C11FBA3-9145-454D-8E37-9507F03D8C1F}" srcOrd="0" destOrd="0" presId="urn:microsoft.com/office/officeart/2018/2/layout/IconVerticalSolidList"/>
    <dgm:cxn modelId="{83FC73B3-81D6-4CD2-A427-240F64D525BA}" type="presOf" srcId="{F29057FD-FC21-4132-A9DF-077BA5B06CC9}" destId="{534188D2-8D90-4D81-A9EF-EDDD8178BDB3}" srcOrd="0" destOrd="0" presId="urn:microsoft.com/office/officeart/2018/2/layout/IconVerticalSolidList"/>
    <dgm:cxn modelId="{F4AB50C9-6D54-4AF1-B289-BE4B85C95812}" type="presOf" srcId="{577D2E80-60EF-4F43-82A8-9E1E2A02AAC8}" destId="{0DFF5A4B-F19C-4DAC-950F-4D92008CCFEE}" srcOrd="0" destOrd="0" presId="urn:microsoft.com/office/officeart/2018/2/layout/IconVerticalSolidList"/>
    <dgm:cxn modelId="{3D054AD1-B1D8-46A6-BB14-D0186117B205}" srcId="{6E4EE07E-8063-4F1D-80D5-DC52872D10C3}" destId="{6E7DACCA-98A7-48D7-BEAA-4CFC38CF5F93}" srcOrd="1" destOrd="0" parTransId="{D28F8731-E787-409F-B346-5456F79D306B}" sibTransId="{55404C3B-ABFD-4894-AB8E-0C542BD4B413}"/>
    <dgm:cxn modelId="{9B43B8D9-2A09-425D-8111-2CA1CA20472F}" type="presOf" srcId="{8741E8A4-A44A-4C09-B1DE-586F2E68770F}" destId="{7FCCA28A-79A8-4C4A-B33B-314BDCA0C9B1}" srcOrd="0" destOrd="0" presId="urn:microsoft.com/office/officeart/2018/2/layout/IconVerticalSolidList"/>
    <dgm:cxn modelId="{264479DE-E6BE-4282-80CF-9AF7D4245EFD}" type="presOf" srcId="{1A177B86-D959-4DB8-943E-06F3C26B0F56}" destId="{925EC08B-EF11-4844-BD11-1D8500B4DB84}" srcOrd="0" destOrd="0" presId="urn:microsoft.com/office/officeart/2018/2/layout/IconVerticalSolidList"/>
    <dgm:cxn modelId="{F4580CE1-6D13-41B1-AE6A-C8DA07E4B65E}" type="presOf" srcId="{57952350-ECBD-4865-A2EE-B687D2680865}" destId="{4E7F9060-6951-4070-93B8-5F21222E5985}" srcOrd="0" destOrd="0" presId="urn:microsoft.com/office/officeart/2018/2/layout/IconVerticalSolidList"/>
    <dgm:cxn modelId="{5FED85FC-444A-4261-9749-59650B0C8E62}" srcId="{6E4EE07E-8063-4F1D-80D5-DC52872D10C3}" destId="{577D2E80-60EF-4F43-82A8-9E1E2A02AAC8}" srcOrd="3" destOrd="0" parTransId="{88E27274-792C-4296-B4D3-9DD38AF070BB}" sibTransId="{BB3EEC55-F984-4592-B817-2CEB40F7A779}"/>
    <dgm:cxn modelId="{ECACFAFE-E884-4A9D-ACCA-F1D738C8C90C}" srcId="{6E4EE07E-8063-4F1D-80D5-DC52872D10C3}" destId="{F29057FD-FC21-4132-A9DF-077BA5B06CC9}" srcOrd="2" destOrd="0" parTransId="{6A3C2709-7FB6-43C5-A721-A7D0BB8DEBDF}" sibTransId="{D7AFED6F-5EDA-4259-BE91-EA853AF8550A}"/>
    <dgm:cxn modelId="{6F97CD42-660B-44BD-A32D-0F3C9A804440}" type="presParOf" srcId="{96AFE04E-B147-4ACF-8306-AC69264D03EA}" destId="{11533533-C17E-43B2-86D5-0EF55B7DD4F2}" srcOrd="0" destOrd="0" presId="urn:microsoft.com/office/officeart/2018/2/layout/IconVerticalSolidList"/>
    <dgm:cxn modelId="{F9D18533-EBD3-460B-AE9D-1B3A8F01AB54}" type="presParOf" srcId="{11533533-C17E-43B2-86D5-0EF55B7DD4F2}" destId="{0E3E8CFD-2E18-4FD2-A2A4-FC5D0959EC73}" srcOrd="0" destOrd="0" presId="urn:microsoft.com/office/officeart/2018/2/layout/IconVerticalSolidList"/>
    <dgm:cxn modelId="{65A9BF39-3D92-4132-9CDF-C42F4BE19E11}" type="presParOf" srcId="{11533533-C17E-43B2-86D5-0EF55B7DD4F2}" destId="{B796B5E5-5AB1-4B3A-86A9-B566E04F00EA}" srcOrd="1" destOrd="0" presId="urn:microsoft.com/office/officeart/2018/2/layout/IconVerticalSolidList"/>
    <dgm:cxn modelId="{92024737-991E-4F4C-BEE3-4261B12212F5}" type="presParOf" srcId="{11533533-C17E-43B2-86D5-0EF55B7DD4F2}" destId="{0FD5583D-69CD-4DDD-8E76-D3B7134B0B88}" srcOrd="2" destOrd="0" presId="urn:microsoft.com/office/officeart/2018/2/layout/IconVerticalSolidList"/>
    <dgm:cxn modelId="{8C07D0F5-1B5F-4EB4-881D-CD1FEC4E7C84}" type="presParOf" srcId="{11533533-C17E-43B2-86D5-0EF55B7DD4F2}" destId="{4E7F9060-6951-4070-93B8-5F21222E5985}" srcOrd="3" destOrd="0" presId="urn:microsoft.com/office/officeart/2018/2/layout/IconVerticalSolidList"/>
    <dgm:cxn modelId="{40B3F071-ECA2-4A4D-9CF2-6212556954BF}" type="presParOf" srcId="{96AFE04E-B147-4ACF-8306-AC69264D03EA}" destId="{D0789A3B-CA86-4712-B0B8-4546B96C9B29}" srcOrd="1" destOrd="0" presId="urn:microsoft.com/office/officeart/2018/2/layout/IconVerticalSolidList"/>
    <dgm:cxn modelId="{79248574-CC26-4AC6-A66C-1CFEA7294772}" type="presParOf" srcId="{96AFE04E-B147-4ACF-8306-AC69264D03EA}" destId="{BDEC139F-8288-401A-91F9-05526498D074}" srcOrd="2" destOrd="0" presId="urn:microsoft.com/office/officeart/2018/2/layout/IconVerticalSolidList"/>
    <dgm:cxn modelId="{52EF5049-5F07-4A21-A183-2243C2230E5F}" type="presParOf" srcId="{BDEC139F-8288-401A-91F9-05526498D074}" destId="{73C7B48D-18DB-4EA6-B4CC-D56B95D566D4}" srcOrd="0" destOrd="0" presId="urn:microsoft.com/office/officeart/2018/2/layout/IconVerticalSolidList"/>
    <dgm:cxn modelId="{C7C0611F-30DD-4BF4-AE75-2FCC9B04F109}" type="presParOf" srcId="{BDEC139F-8288-401A-91F9-05526498D074}" destId="{C542747D-1D6A-4FF1-912E-3B7AEDFCCB21}" srcOrd="1" destOrd="0" presId="urn:microsoft.com/office/officeart/2018/2/layout/IconVerticalSolidList"/>
    <dgm:cxn modelId="{6F68AFA9-3DFC-40B8-9410-3EC5022D0B0C}" type="presParOf" srcId="{BDEC139F-8288-401A-91F9-05526498D074}" destId="{DDDBEDE9-ACDE-468F-8042-0343282712D6}" srcOrd="2" destOrd="0" presId="urn:microsoft.com/office/officeart/2018/2/layout/IconVerticalSolidList"/>
    <dgm:cxn modelId="{B4ECDD97-1086-4A4A-80C9-3FBB9ED1D170}" type="presParOf" srcId="{BDEC139F-8288-401A-91F9-05526498D074}" destId="{0C11FBA3-9145-454D-8E37-9507F03D8C1F}" srcOrd="3" destOrd="0" presId="urn:microsoft.com/office/officeart/2018/2/layout/IconVerticalSolidList"/>
    <dgm:cxn modelId="{872AA0BE-F074-4B6F-8C72-6503EC105648}" type="presParOf" srcId="{96AFE04E-B147-4ACF-8306-AC69264D03EA}" destId="{55E142E1-B2B0-4552-AF54-4018A91C2564}" srcOrd="3" destOrd="0" presId="urn:microsoft.com/office/officeart/2018/2/layout/IconVerticalSolidList"/>
    <dgm:cxn modelId="{DD411EB8-FD68-426C-8416-781B75E89977}" type="presParOf" srcId="{96AFE04E-B147-4ACF-8306-AC69264D03EA}" destId="{B1011A0A-498E-4AC2-A281-CD2B6EBA0075}" srcOrd="4" destOrd="0" presId="urn:microsoft.com/office/officeart/2018/2/layout/IconVerticalSolidList"/>
    <dgm:cxn modelId="{A8030CB7-DB3D-4CF3-893F-719D606FB567}" type="presParOf" srcId="{B1011A0A-498E-4AC2-A281-CD2B6EBA0075}" destId="{CEA64C93-3996-4FD5-AC75-D0AE6ADC8784}" srcOrd="0" destOrd="0" presId="urn:microsoft.com/office/officeart/2018/2/layout/IconVerticalSolidList"/>
    <dgm:cxn modelId="{E3EC0C0D-3DEB-4018-A94D-20DE4E2F038B}" type="presParOf" srcId="{B1011A0A-498E-4AC2-A281-CD2B6EBA0075}" destId="{F94B77B4-FE75-473B-819A-EBA89B11BEBE}" srcOrd="1" destOrd="0" presId="urn:microsoft.com/office/officeart/2018/2/layout/IconVerticalSolidList"/>
    <dgm:cxn modelId="{8713AA3D-B20D-4B14-9E12-7D3B50ED1B45}" type="presParOf" srcId="{B1011A0A-498E-4AC2-A281-CD2B6EBA0075}" destId="{F54A4B39-CC05-4EBE-A4D4-F7E8A5DB8DFD}" srcOrd="2" destOrd="0" presId="urn:microsoft.com/office/officeart/2018/2/layout/IconVerticalSolidList"/>
    <dgm:cxn modelId="{5ABF2045-C8A0-4B13-83F6-7D3C74461D41}" type="presParOf" srcId="{B1011A0A-498E-4AC2-A281-CD2B6EBA0075}" destId="{534188D2-8D90-4D81-A9EF-EDDD8178BDB3}" srcOrd="3" destOrd="0" presId="urn:microsoft.com/office/officeart/2018/2/layout/IconVerticalSolidList"/>
    <dgm:cxn modelId="{A8140434-9057-4DF5-9D5C-183F0A8FD184}" type="presParOf" srcId="{96AFE04E-B147-4ACF-8306-AC69264D03EA}" destId="{F8FCF7FA-A002-4362-8DD0-FE6AB076B1F0}" srcOrd="5" destOrd="0" presId="urn:microsoft.com/office/officeart/2018/2/layout/IconVerticalSolidList"/>
    <dgm:cxn modelId="{B8F858F6-CE0C-4140-9371-0DC62040BDCF}" type="presParOf" srcId="{96AFE04E-B147-4ACF-8306-AC69264D03EA}" destId="{AC238581-CA0B-462D-BCA3-8FAC0685E596}" srcOrd="6" destOrd="0" presId="urn:microsoft.com/office/officeart/2018/2/layout/IconVerticalSolidList"/>
    <dgm:cxn modelId="{D3CD3500-218E-4CAF-8A42-B3276A917900}" type="presParOf" srcId="{AC238581-CA0B-462D-BCA3-8FAC0685E596}" destId="{CC484370-C807-426F-901C-D8F43065128A}" srcOrd="0" destOrd="0" presId="urn:microsoft.com/office/officeart/2018/2/layout/IconVerticalSolidList"/>
    <dgm:cxn modelId="{7A1F6FDC-9C6F-44F8-8E71-6CBBC8DD7D9B}" type="presParOf" srcId="{AC238581-CA0B-462D-BCA3-8FAC0685E596}" destId="{36AC0535-F7F7-4672-A3FF-68DC5286C020}" srcOrd="1" destOrd="0" presId="urn:microsoft.com/office/officeart/2018/2/layout/IconVerticalSolidList"/>
    <dgm:cxn modelId="{98D15BB4-60A5-40E6-9BD9-070F078D506D}" type="presParOf" srcId="{AC238581-CA0B-462D-BCA3-8FAC0685E596}" destId="{B5003070-C342-4031-90D6-904A3C92A1B1}" srcOrd="2" destOrd="0" presId="urn:microsoft.com/office/officeart/2018/2/layout/IconVerticalSolidList"/>
    <dgm:cxn modelId="{9BC1E092-A2FC-4303-A76A-14B56FB0E66D}" type="presParOf" srcId="{AC238581-CA0B-462D-BCA3-8FAC0685E596}" destId="{0DFF5A4B-F19C-4DAC-950F-4D92008CCFEE}" srcOrd="3" destOrd="0" presId="urn:microsoft.com/office/officeart/2018/2/layout/IconVerticalSolidList"/>
    <dgm:cxn modelId="{D0D27D83-42D8-43A3-B9E0-C5DEE11DA799}" type="presParOf" srcId="{96AFE04E-B147-4ACF-8306-AC69264D03EA}" destId="{BE282A31-CCC1-4E6B-A7F7-D6FA795FD359}" srcOrd="7" destOrd="0" presId="urn:microsoft.com/office/officeart/2018/2/layout/IconVerticalSolidList"/>
    <dgm:cxn modelId="{C53060D8-3465-404D-9C02-5AB7771DF3E6}" type="presParOf" srcId="{96AFE04E-B147-4ACF-8306-AC69264D03EA}" destId="{EC829C0C-4E1B-4785-8BE0-D5A8BAC3FC05}" srcOrd="8" destOrd="0" presId="urn:microsoft.com/office/officeart/2018/2/layout/IconVerticalSolidList"/>
    <dgm:cxn modelId="{9AA898F0-96FC-435C-810D-BED9901BF09F}" type="presParOf" srcId="{EC829C0C-4E1B-4785-8BE0-D5A8BAC3FC05}" destId="{BDE50C0B-08A3-4554-A046-1577D37BF60C}" srcOrd="0" destOrd="0" presId="urn:microsoft.com/office/officeart/2018/2/layout/IconVerticalSolidList"/>
    <dgm:cxn modelId="{0A13339D-1D87-4F1D-9A35-39BECEA49FCD}" type="presParOf" srcId="{EC829C0C-4E1B-4785-8BE0-D5A8BAC3FC05}" destId="{F8B0BADF-6766-4E23-ABB5-17B70B304EDD}" srcOrd="1" destOrd="0" presId="urn:microsoft.com/office/officeart/2018/2/layout/IconVerticalSolidList"/>
    <dgm:cxn modelId="{AA3980E4-3CA8-4B14-9992-594B3FE8DFE4}" type="presParOf" srcId="{EC829C0C-4E1B-4785-8BE0-D5A8BAC3FC05}" destId="{D4C8841D-466F-4DDF-B277-B0887C516909}" srcOrd="2" destOrd="0" presId="urn:microsoft.com/office/officeart/2018/2/layout/IconVerticalSolidList"/>
    <dgm:cxn modelId="{9BA3FC03-222A-4231-A1D3-FACC979661A6}" type="presParOf" srcId="{EC829C0C-4E1B-4785-8BE0-D5A8BAC3FC05}" destId="{7FCCA28A-79A8-4C4A-B33B-314BDCA0C9B1}" srcOrd="3" destOrd="0" presId="urn:microsoft.com/office/officeart/2018/2/layout/IconVerticalSolidList"/>
    <dgm:cxn modelId="{A75EDA0C-65B2-4803-8F15-B387E7989C32}" type="presParOf" srcId="{96AFE04E-B147-4ACF-8306-AC69264D03EA}" destId="{4B7C38CD-C280-491B-9AA3-BD497FCB31C7}" srcOrd="9" destOrd="0" presId="urn:microsoft.com/office/officeart/2018/2/layout/IconVerticalSolidList"/>
    <dgm:cxn modelId="{1C40EDC3-D12F-4005-9393-8E7D54C9A86A}" type="presParOf" srcId="{96AFE04E-B147-4ACF-8306-AC69264D03EA}" destId="{E7D0869E-4F23-4C27-9966-2FAF3E7B00F8}" srcOrd="10" destOrd="0" presId="urn:microsoft.com/office/officeart/2018/2/layout/IconVerticalSolidList"/>
    <dgm:cxn modelId="{CBEB221F-460D-4B81-AB0C-E77B58C04437}" type="presParOf" srcId="{E7D0869E-4F23-4C27-9966-2FAF3E7B00F8}" destId="{715211BA-7457-4458-BE32-88C10CEC5ECE}" srcOrd="0" destOrd="0" presId="urn:microsoft.com/office/officeart/2018/2/layout/IconVerticalSolidList"/>
    <dgm:cxn modelId="{7FF7B305-C4E2-4594-BD58-90D7F475B4EA}" type="presParOf" srcId="{E7D0869E-4F23-4C27-9966-2FAF3E7B00F8}" destId="{AE614813-25F9-498E-9E2E-6218884C6ED9}" srcOrd="1" destOrd="0" presId="urn:microsoft.com/office/officeart/2018/2/layout/IconVerticalSolidList"/>
    <dgm:cxn modelId="{96837F11-56E4-4470-8257-3197A6A0FB08}" type="presParOf" srcId="{E7D0869E-4F23-4C27-9966-2FAF3E7B00F8}" destId="{75D620F6-84B4-47FA-B736-3E62E860FB6B}" srcOrd="2" destOrd="0" presId="urn:microsoft.com/office/officeart/2018/2/layout/IconVerticalSolidList"/>
    <dgm:cxn modelId="{E0E72356-5606-4204-9DFB-5123F7D4FF4E}" type="presParOf" srcId="{E7D0869E-4F23-4C27-9966-2FAF3E7B00F8}" destId="{07E11ED3-894F-4B3F-9511-087A7EED3233}" srcOrd="3" destOrd="0" presId="urn:microsoft.com/office/officeart/2018/2/layout/IconVerticalSolidList"/>
    <dgm:cxn modelId="{569B4701-9BEE-49AB-A361-8BCE982AF8D7}" type="presParOf" srcId="{96AFE04E-B147-4ACF-8306-AC69264D03EA}" destId="{E9ACDEE6-3F93-456F-B8EC-180E2DB39B3A}" srcOrd="11" destOrd="0" presId="urn:microsoft.com/office/officeart/2018/2/layout/IconVerticalSolidList"/>
    <dgm:cxn modelId="{513CD075-D8A9-446B-A410-C5A4CFD83E61}" type="presParOf" srcId="{96AFE04E-B147-4ACF-8306-AC69264D03EA}" destId="{3A16CF86-6FFC-4A20-9C2F-28746CA4DB8F}" srcOrd="12" destOrd="0" presId="urn:microsoft.com/office/officeart/2018/2/layout/IconVerticalSolidList"/>
    <dgm:cxn modelId="{FEF1DF41-4FB3-4B40-8AB4-56C63F634DDE}" type="presParOf" srcId="{3A16CF86-6FFC-4A20-9C2F-28746CA4DB8F}" destId="{5E6C986D-2752-45B1-89EE-EE25CA99ABBB}" srcOrd="0" destOrd="0" presId="urn:microsoft.com/office/officeart/2018/2/layout/IconVerticalSolidList"/>
    <dgm:cxn modelId="{9EE99B35-9E3A-4742-B3B3-3943FBF99242}" type="presParOf" srcId="{3A16CF86-6FFC-4A20-9C2F-28746CA4DB8F}" destId="{5FAD64AF-3721-4F7A-BC4A-CCF194F73681}" srcOrd="1" destOrd="0" presId="urn:microsoft.com/office/officeart/2018/2/layout/IconVerticalSolidList"/>
    <dgm:cxn modelId="{F65DAEAC-687C-4446-892B-72A22D184A57}" type="presParOf" srcId="{3A16CF86-6FFC-4A20-9C2F-28746CA4DB8F}" destId="{3FB4AA7E-9908-4E0C-AA27-1C799C479FB5}" srcOrd="2" destOrd="0" presId="urn:microsoft.com/office/officeart/2018/2/layout/IconVerticalSolidList"/>
    <dgm:cxn modelId="{E0543747-B08E-4834-AF51-BB535513FBAD}" type="presParOf" srcId="{3A16CF86-6FFC-4A20-9C2F-28746CA4DB8F}" destId="{925EC08B-EF11-4844-BD11-1D8500B4DB8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E8CFD-2E18-4FD2-A2A4-FC5D0959EC73}">
      <dsp:nvSpPr>
        <dsp:cNvPr id="0" name=""/>
        <dsp:cNvSpPr/>
      </dsp:nvSpPr>
      <dsp:spPr>
        <a:xfrm>
          <a:off x="0" y="366"/>
          <a:ext cx="5806842" cy="503907"/>
        </a:xfrm>
        <a:prstGeom prst="roundRect">
          <a:avLst>
            <a:gd name="adj" fmla="val 1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B796B5E5-5AB1-4B3A-86A9-B566E04F00EA}">
      <dsp:nvSpPr>
        <dsp:cNvPr id="0" name=""/>
        <dsp:cNvSpPr/>
      </dsp:nvSpPr>
      <dsp:spPr>
        <a:xfrm>
          <a:off x="152432" y="113745"/>
          <a:ext cx="277149" cy="2771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7F9060-6951-4070-93B8-5F21222E5985}">
      <dsp:nvSpPr>
        <dsp:cNvPr id="0" name=""/>
        <dsp:cNvSpPr/>
      </dsp:nvSpPr>
      <dsp:spPr>
        <a:xfrm>
          <a:off x="582013" y="366"/>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dirty="0">
              <a:latin typeface="Tw Cen MT" panose="020B0602020104020603" pitchFamily="34" charset="0"/>
            </a:rPr>
            <a:t>Multiple Linear Regression </a:t>
          </a:r>
          <a:endParaRPr lang="en-US" sz="2000" kern="1200" dirty="0">
            <a:latin typeface="Tw Cen MT" panose="020B0602020104020603" pitchFamily="34" charset="0"/>
          </a:endParaRPr>
        </a:p>
      </dsp:txBody>
      <dsp:txXfrm>
        <a:off x="582013" y="366"/>
        <a:ext cx="5224829" cy="503907"/>
      </dsp:txXfrm>
    </dsp:sp>
    <dsp:sp modelId="{73C7B48D-18DB-4EA6-B4CC-D56B95D566D4}">
      <dsp:nvSpPr>
        <dsp:cNvPr id="0" name=""/>
        <dsp:cNvSpPr/>
      </dsp:nvSpPr>
      <dsp:spPr>
        <a:xfrm>
          <a:off x="0" y="630250"/>
          <a:ext cx="5806842" cy="503907"/>
        </a:xfrm>
        <a:prstGeom prst="roundRect">
          <a:avLst>
            <a:gd name="adj" fmla="val 1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C542747D-1D6A-4FF1-912E-3B7AEDFCCB21}">
      <dsp:nvSpPr>
        <dsp:cNvPr id="0" name=""/>
        <dsp:cNvSpPr/>
      </dsp:nvSpPr>
      <dsp:spPr>
        <a:xfrm>
          <a:off x="152432" y="743629"/>
          <a:ext cx="277149" cy="2771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11FBA3-9145-454D-8E37-9507F03D8C1F}">
      <dsp:nvSpPr>
        <dsp:cNvPr id="0" name=""/>
        <dsp:cNvSpPr/>
      </dsp:nvSpPr>
      <dsp:spPr>
        <a:xfrm>
          <a:off x="582013" y="630250"/>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dirty="0">
              <a:latin typeface="Tw Cen MT" panose="020B0602020104020603" pitchFamily="34" charset="0"/>
            </a:rPr>
            <a:t>K-Nearest Neighbors(KNN)</a:t>
          </a:r>
          <a:endParaRPr lang="en-US" sz="2000" kern="1200" dirty="0">
            <a:latin typeface="Tw Cen MT" panose="020B0602020104020603" pitchFamily="34" charset="0"/>
          </a:endParaRPr>
        </a:p>
      </dsp:txBody>
      <dsp:txXfrm>
        <a:off x="582013" y="630250"/>
        <a:ext cx="5224829" cy="503907"/>
      </dsp:txXfrm>
    </dsp:sp>
    <dsp:sp modelId="{CEA64C93-3996-4FD5-AC75-D0AE6ADC8784}">
      <dsp:nvSpPr>
        <dsp:cNvPr id="0" name=""/>
        <dsp:cNvSpPr/>
      </dsp:nvSpPr>
      <dsp:spPr>
        <a:xfrm>
          <a:off x="0" y="1260134"/>
          <a:ext cx="5806842" cy="503907"/>
        </a:xfrm>
        <a:prstGeom prst="roundRect">
          <a:avLst>
            <a:gd name="adj" fmla="val 1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F94B77B4-FE75-473B-819A-EBA89B11BEBE}">
      <dsp:nvSpPr>
        <dsp:cNvPr id="0" name=""/>
        <dsp:cNvSpPr/>
      </dsp:nvSpPr>
      <dsp:spPr>
        <a:xfrm>
          <a:off x="152432" y="1373514"/>
          <a:ext cx="277149" cy="2771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4188D2-8D90-4D81-A9EF-EDDD8178BDB3}">
      <dsp:nvSpPr>
        <dsp:cNvPr id="0" name=""/>
        <dsp:cNvSpPr/>
      </dsp:nvSpPr>
      <dsp:spPr>
        <a:xfrm>
          <a:off x="582013" y="1260134"/>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dirty="0">
              <a:latin typeface="Tw Cen MT" panose="020B0602020104020603" pitchFamily="34" charset="0"/>
            </a:rPr>
            <a:t>Decision Tree</a:t>
          </a:r>
          <a:endParaRPr lang="en-US" sz="2000" kern="1200" dirty="0">
            <a:latin typeface="Tw Cen MT" panose="020B0602020104020603" pitchFamily="34" charset="0"/>
          </a:endParaRPr>
        </a:p>
      </dsp:txBody>
      <dsp:txXfrm>
        <a:off x="582013" y="1260134"/>
        <a:ext cx="5224829" cy="503907"/>
      </dsp:txXfrm>
    </dsp:sp>
    <dsp:sp modelId="{CC484370-C807-426F-901C-D8F43065128A}">
      <dsp:nvSpPr>
        <dsp:cNvPr id="0" name=""/>
        <dsp:cNvSpPr/>
      </dsp:nvSpPr>
      <dsp:spPr>
        <a:xfrm>
          <a:off x="0" y="1890019"/>
          <a:ext cx="5806842" cy="503907"/>
        </a:xfrm>
        <a:prstGeom prst="roundRect">
          <a:avLst>
            <a:gd name="adj" fmla="val 1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36AC0535-F7F7-4672-A3FF-68DC5286C020}">
      <dsp:nvSpPr>
        <dsp:cNvPr id="0" name=""/>
        <dsp:cNvSpPr/>
      </dsp:nvSpPr>
      <dsp:spPr>
        <a:xfrm>
          <a:off x="152432" y="2003398"/>
          <a:ext cx="277149" cy="2771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FF5A4B-F19C-4DAC-950F-4D92008CCFEE}">
      <dsp:nvSpPr>
        <dsp:cNvPr id="0" name=""/>
        <dsp:cNvSpPr/>
      </dsp:nvSpPr>
      <dsp:spPr>
        <a:xfrm>
          <a:off x="582013" y="1890019"/>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a:latin typeface="Tw Cen MT" panose="020B0602020104020603" pitchFamily="34" charset="0"/>
            </a:rPr>
            <a:t>Random Forest</a:t>
          </a:r>
          <a:endParaRPr lang="en-US" sz="2000" kern="1200">
            <a:latin typeface="Tw Cen MT" panose="020B0602020104020603" pitchFamily="34" charset="0"/>
          </a:endParaRPr>
        </a:p>
      </dsp:txBody>
      <dsp:txXfrm>
        <a:off x="582013" y="1890019"/>
        <a:ext cx="5224829" cy="503907"/>
      </dsp:txXfrm>
    </dsp:sp>
    <dsp:sp modelId="{BDE50C0B-08A3-4554-A046-1577D37BF60C}">
      <dsp:nvSpPr>
        <dsp:cNvPr id="0" name=""/>
        <dsp:cNvSpPr/>
      </dsp:nvSpPr>
      <dsp:spPr>
        <a:xfrm>
          <a:off x="0" y="2519903"/>
          <a:ext cx="5806842" cy="503907"/>
        </a:xfrm>
        <a:prstGeom prst="roundRect">
          <a:avLst>
            <a:gd name="adj" fmla="val 1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F8B0BADF-6766-4E23-ABB5-17B70B304EDD}">
      <dsp:nvSpPr>
        <dsp:cNvPr id="0" name=""/>
        <dsp:cNvSpPr/>
      </dsp:nvSpPr>
      <dsp:spPr>
        <a:xfrm>
          <a:off x="152432" y="2633282"/>
          <a:ext cx="277149" cy="2771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CCA28A-79A8-4C4A-B33B-314BDCA0C9B1}">
      <dsp:nvSpPr>
        <dsp:cNvPr id="0" name=""/>
        <dsp:cNvSpPr/>
      </dsp:nvSpPr>
      <dsp:spPr>
        <a:xfrm>
          <a:off x="582013" y="2519903"/>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a:latin typeface="Tw Cen MT" panose="020B0602020104020603" pitchFamily="34" charset="0"/>
            </a:rPr>
            <a:t>Bagging </a:t>
          </a:r>
          <a:endParaRPr lang="en-US" sz="2000" kern="1200">
            <a:latin typeface="Tw Cen MT" panose="020B0602020104020603" pitchFamily="34" charset="0"/>
          </a:endParaRPr>
        </a:p>
      </dsp:txBody>
      <dsp:txXfrm>
        <a:off x="582013" y="2519903"/>
        <a:ext cx="5224829" cy="503907"/>
      </dsp:txXfrm>
    </dsp:sp>
    <dsp:sp modelId="{715211BA-7457-4458-BE32-88C10CEC5ECE}">
      <dsp:nvSpPr>
        <dsp:cNvPr id="0" name=""/>
        <dsp:cNvSpPr/>
      </dsp:nvSpPr>
      <dsp:spPr>
        <a:xfrm>
          <a:off x="0" y="3149788"/>
          <a:ext cx="5806842" cy="503907"/>
        </a:xfrm>
        <a:prstGeom prst="roundRect">
          <a:avLst>
            <a:gd name="adj" fmla="val 1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AE614813-25F9-498E-9E2E-6218884C6ED9}">
      <dsp:nvSpPr>
        <dsp:cNvPr id="0" name=""/>
        <dsp:cNvSpPr/>
      </dsp:nvSpPr>
      <dsp:spPr>
        <a:xfrm>
          <a:off x="152432" y="3263167"/>
          <a:ext cx="277149" cy="2771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E11ED3-894F-4B3F-9511-087A7EED3233}">
      <dsp:nvSpPr>
        <dsp:cNvPr id="0" name=""/>
        <dsp:cNvSpPr/>
      </dsp:nvSpPr>
      <dsp:spPr>
        <a:xfrm>
          <a:off x="582013" y="3149788"/>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a:latin typeface="Tw Cen MT" panose="020B0602020104020603" pitchFamily="34" charset="0"/>
            </a:rPr>
            <a:t>Boosting</a:t>
          </a:r>
          <a:endParaRPr lang="en-US" sz="2000" kern="1200">
            <a:latin typeface="Tw Cen MT" panose="020B0602020104020603" pitchFamily="34" charset="0"/>
          </a:endParaRPr>
        </a:p>
      </dsp:txBody>
      <dsp:txXfrm>
        <a:off x="582013" y="3149788"/>
        <a:ext cx="5224829" cy="503907"/>
      </dsp:txXfrm>
    </dsp:sp>
    <dsp:sp modelId="{5E6C986D-2752-45B1-89EE-EE25CA99ABBB}">
      <dsp:nvSpPr>
        <dsp:cNvPr id="0" name=""/>
        <dsp:cNvSpPr/>
      </dsp:nvSpPr>
      <dsp:spPr>
        <a:xfrm>
          <a:off x="0" y="3780038"/>
          <a:ext cx="5806842" cy="503907"/>
        </a:xfrm>
        <a:prstGeom prst="roundRect">
          <a:avLst>
            <a:gd name="adj" fmla="val 1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5FAD64AF-3721-4F7A-BC4A-CCF194F73681}">
      <dsp:nvSpPr>
        <dsp:cNvPr id="0" name=""/>
        <dsp:cNvSpPr/>
      </dsp:nvSpPr>
      <dsp:spPr>
        <a:xfrm>
          <a:off x="152432" y="3893051"/>
          <a:ext cx="277149" cy="27714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EC08B-EF11-4844-BD11-1D8500B4DB84}">
      <dsp:nvSpPr>
        <dsp:cNvPr id="0" name=""/>
        <dsp:cNvSpPr/>
      </dsp:nvSpPr>
      <dsp:spPr>
        <a:xfrm>
          <a:off x="582013" y="3779672"/>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a:latin typeface="Tw Cen MT" panose="020B0602020104020603" pitchFamily="34" charset="0"/>
            </a:rPr>
            <a:t>Support Vector Machine(SVM)</a:t>
          </a:r>
          <a:endParaRPr lang="en-US" sz="2000" kern="1200">
            <a:latin typeface="Tw Cen MT" panose="020B0602020104020603" pitchFamily="34" charset="0"/>
          </a:endParaRPr>
        </a:p>
      </dsp:txBody>
      <dsp:txXfrm>
        <a:off x="582013" y="3779672"/>
        <a:ext cx="5224829" cy="5039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D7A934-0635-4E76-95FD-43993B182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3A72F8-57B8-4FBF-B54E-88A861E91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273EFC-B541-4D39-ACAE-B43588005231}" type="datetimeFigureOut">
              <a:rPr lang="en-US" smtClean="0"/>
              <a:t>9/4/2024</a:t>
            </a:fld>
            <a:endParaRPr lang="en-US"/>
          </a:p>
        </p:txBody>
      </p:sp>
      <p:sp>
        <p:nvSpPr>
          <p:cNvPr id="4" name="Footer Placeholder 3">
            <a:extLst>
              <a:ext uri="{FF2B5EF4-FFF2-40B4-BE49-F238E27FC236}">
                <a16:creationId xmlns:a16="http://schemas.microsoft.com/office/drawing/2014/main" id="{604A6038-4A3D-4CE4-A3B5-D6E9761212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286FF7-47DD-4A75-85A8-6445E3411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FC685-2169-447E-B5F0-6D799AEBC20E}" type="slidenum">
              <a:rPr lang="en-US" smtClean="0"/>
              <a:t>‹#›</a:t>
            </a:fld>
            <a:endParaRPr lang="en-US"/>
          </a:p>
        </p:txBody>
      </p:sp>
    </p:spTree>
    <p:extLst>
      <p:ext uri="{BB962C8B-B14F-4D97-AF65-F5344CB8AC3E}">
        <p14:creationId xmlns:p14="http://schemas.microsoft.com/office/powerpoint/2010/main" val="3557255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853E1-56A0-44E9-A74E-5E9F6164A239}"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26890-3464-4466-B789-5BB6DD4ADC9C}" type="slidenum">
              <a:rPr lang="en-US" smtClean="0"/>
              <a:t>‹#›</a:t>
            </a:fld>
            <a:endParaRPr lang="en-US"/>
          </a:p>
        </p:txBody>
      </p:sp>
    </p:spTree>
    <p:extLst>
      <p:ext uri="{BB962C8B-B14F-4D97-AF65-F5344CB8AC3E}">
        <p14:creationId xmlns:p14="http://schemas.microsoft.com/office/powerpoint/2010/main" val="312947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682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12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1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02DED-DCF6-428F-92AB-AA8ACCA0B3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244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02DED-DCF6-428F-92AB-AA8ACCA0B3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834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872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101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2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600A3-F9B4-65CF-6591-8AC7C0CA8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427A28-5E78-AB8B-88C3-BEA6015101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B6741F-45D0-17B3-75D0-67DC442A540B}"/>
              </a:ext>
            </a:extLst>
          </p:cNvPr>
          <p:cNvSpPr>
            <a:spLocks noGrp="1"/>
          </p:cNvSpPr>
          <p:nvPr>
            <p:ph type="dt" sz="half" idx="10"/>
          </p:nvPr>
        </p:nvSpPr>
        <p:spPr/>
        <p:txBody>
          <a:bodyPr/>
          <a:lstStyle/>
          <a:p>
            <a:r>
              <a:rPr lang="en-US"/>
              <a:t>2/1/20XX</a:t>
            </a:r>
          </a:p>
        </p:txBody>
      </p:sp>
      <p:sp>
        <p:nvSpPr>
          <p:cNvPr id="5" name="Footer Placeholder 4">
            <a:extLst>
              <a:ext uri="{FF2B5EF4-FFF2-40B4-BE49-F238E27FC236}">
                <a16:creationId xmlns:a16="http://schemas.microsoft.com/office/drawing/2014/main" id="{04FB7216-69D2-109F-F182-91B4FEB837F8}"/>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2767A67D-CD10-F3DE-D738-B98A7D73DAEF}"/>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292447412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0186-4819-A11E-E909-C959EFEC63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6FE3A3-BF93-CC8A-C868-E33B99308B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ED29A-73B4-DB6C-D48C-B0A2D0E59289}"/>
              </a:ext>
            </a:extLst>
          </p:cNvPr>
          <p:cNvSpPr>
            <a:spLocks noGrp="1"/>
          </p:cNvSpPr>
          <p:nvPr>
            <p:ph type="dt" sz="half" idx="10"/>
          </p:nvPr>
        </p:nvSpPr>
        <p:spPr/>
        <p:txBody>
          <a:bodyPr/>
          <a:lstStyle/>
          <a:p>
            <a:r>
              <a:rPr lang="en-US"/>
              <a:t>2/1/20XX</a:t>
            </a:r>
          </a:p>
        </p:txBody>
      </p:sp>
      <p:sp>
        <p:nvSpPr>
          <p:cNvPr id="5" name="Footer Placeholder 4">
            <a:extLst>
              <a:ext uri="{FF2B5EF4-FFF2-40B4-BE49-F238E27FC236}">
                <a16:creationId xmlns:a16="http://schemas.microsoft.com/office/drawing/2014/main" id="{E502C4BC-8291-BA1F-9BDE-7D254A73CDE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62434546-89A8-C032-677E-C6A597C32E17}"/>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147056990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20111A-A874-46D7-7D47-D8CF57FF89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FA54DC-A321-8A17-B668-47D165FEC9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2134B5-C28A-94C4-35ED-76D0BCFDE3DC}"/>
              </a:ext>
            </a:extLst>
          </p:cNvPr>
          <p:cNvSpPr>
            <a:spLocks noGrp="1"/>
          </p:cNvSpPr>
          <p:nvPr>
            <p:ph type="dt" sz="half" idx="10"/>
          </p:nvPr>
        </p:nvSpPr>
        <p:spPr/>
        <p:txBody>
          <a:bodyPr/>
          <a:lstStyle/>
          <a:p>
            <a:r>
              <a:rPr lang="en-US"/>
              <a:t>2/1/20XX</a:t>
            </a:r>
          </a:p>
        </p:txBody>
      </p:sp>
      <p:sp>
        <p:nvSpPr>
          <p:cNvPr id="5" name="Footer Placeholder 4">
            <a:extLst>
              <a:ext uri="{FF2B5EF4-FFF2-40B4-BE49-F238E27FC236}">
                <a16:creationId xmlns:a16="http://schemas.microsoft.com/office/drawing/2014/main" id="{F16DA4B6-248A-6CCB-6441-D2544BE640F4}"/>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EBB01A4B-D90F-DFAC-FA42-F2DE10132E9E}"/>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01101719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FAE6CF7E-C57A-4CC1-92F5-932C54C8D405}"/>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176" name="Freeform: Shape 175">
              <a:extLst>
                <a:ext uri="{FF2B5EF4-FFF2-40B4-BE49-F238E27FC236}">
                  <a16:creationId xmlns:a16="http://schemas.microsoft.com/office/drawing/2014/main" id="{346635BB-0BF8-4643-9F1B-010FA1A03E12}"/>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51262E8E-82E0-4624-AFB8-23B54281680A}"/>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4EB1CCB-9D2B-433C-A6A6-31EF2FD52707}"/>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2E32FBF0-95B3-491B-98C2-1FA51CB41D86}"/>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175C8DFE-88AC-4A43-8617-6981B300741C}"/>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5B21DC5C-19E3-4D2E-90AA-635A88E641CD}"/>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C26FCF53-F438-4A58-8FD2-CAE3D52D4AE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C765ABAF-84C1-42E2-99D9-929B7EC508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B42C9D2F-6284-4BD9-BCFF-5C32F7FDF984}"/>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1C3E7263-685E-46D8-A7F6-E632D38676D9}"/>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990B5B3D-13E1-4E49-8B22-2E4206621B28}"/>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4670F691-09A7-4616-8803-51D0BF1D49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7E456B34-1D7D-46B7-9864-E6F3D5EEF702}"/>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88347124-F829-49F3-A411-9BDBF2A03C8A}"/>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3" name="Graphic 38">
            <a:extLst>
              <a:ext uri="{FF2B5EF4-FFF2-40B4-BE49-F238E27FC236}">
                <a16:creationId xmlns:a16="http://schemas.microsoft.com/office/drawing/2014/main" id="{9F14A5DD-2657-4346-AC8D-77FFFA0A1DB8}"/>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0D472844-E6F3-47F6-B54F-5B2F665A639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7939D725-4408-4EAA-BD85-8B6A289020D8}"/>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28" name="Title 1">
            <a:extLst>
              <a:ext uri="{FF2B5EF4-FFF2-40B4-BE49-F238E27FC236}">
                <a16:creationId xmlns:a16="http://schemas.microsoft.com/office/drawing/2014/main" id="{7792A114-7099-4B73-8CFF-1CD310B6C293}"/>
              </a:ext>
            </a:extLst>
          </p:cNvPr>
          <p:cNvSpPr>
            <a:spLocks noGrp="1"/>
          </p:cNvSpPr>
          <p:nvPr>
            <p:ph type="title" hasCustomPrompt="1"/>
          </p:nvPr>
        </p:nvSpPr>
        <p:spPr>
          <a:xfrm>
            <a:off x="1292868" y="358614"/>
            <a:ext cx="4150804" cy="1431000"/>
          </a:xfrm>
        </p:spPr>
        <p:txBody>
          <a:bodyPr anchor="t"/>
          <a:lstStyle>
            <a:lvl1pPr>
              <a:defRPr/>
            </a:lvl1pPr>
          </a:lstStyle>
          <a:p>
            <a:r>
              <a:rPr lang="en-US"/>
              <a:t>Click to add title</a:t>
            </a:r>
          </a:p>
        </p:txBody>
      </p:sp>
      <p:sp>
        <p:nvSpPr>
          <p:cNvPr id="190" name="Date Placeholder 178">
            <a:extLst>
              <a:ext uri="{FF2B5EF4-FFF2-40B4-BE49-F238E27FC236}">
                <a16:creationId xmlns:a16="http://schemas.microsoft.com/office/drawing/2014/main" id="{D3ABC542-2E09-4DFF-BDC3-4E62CADE020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p>
        </p:txBody>
      </p:sp>
      <p:sp>
        <p:nvSpPr>
          <p:cNvPr id="191" name="Footer Placeholder 179">
            <a:extLst>
              <a:ext uri="{FF2B5EF4-FFF2-40B4-BE49-F238E27FC236}">
                <a16:creationId xmlns:a16="http://schemas.microsoft.com/office/drawing/2014/main" id="{EE59BB7C-0E79-4D99-98A2-6B6BB261A89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192" name="Slide Number Placeholder 180">
            <a:extLst>
              <a:ext uri="{FF2B5EF4-FFF2-40B4-BE49-F238E27FC236}">
                <a16:creationId xmlns:a16="http://schemas.microsoft.com/office/drawing/2014/main" id="{28A48916-E63A-42EF-B5F2-0212F4E255B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68680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232146ED-1740-4E0E-8996-4B5179214354}"/>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5" name="Freeform: Shape 74">
            <a:extLst>
              <a:ext uri="{FF2B5EF4-FFF2-40B4-BE49-F238E27FC236}">
                <a16:creationId xmlns:a16="http://schemas.microsoft.com/office/drawing/2014/main" id="{5C431250-2534-41F8-915B-18FCC65650FB}"/>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nvGrpSpPr>
          <p:cNvPr id="76" name="Group 75">
            <a:extLst>
              <a:ext uri="{FF2B5EF4-FFF2-40B4-BE49-F238E27FC236}">
                <a16:creationId xmlns:a16="http://schemas.microsoft.com/office/drawing/2014/main" id="{73D7C106-260D-4F16-93A6-3C076C9E6C68}"/>
              </a:ext>
              <a:ext uri="{C183D7F6-B498-43B3-948B-1728B52AA6E4}">
                <adec:decorative xmlns:adec="http://schemas.microsoft.com/office/drawing/2017/decorative" val="1"/>
              </a:ext>
            </a:extLst>
          </p:cNvPr>
          <p:cNvGrpSpPr/>
          <p:nvPr userDrawn="1"/>
        </p:nvGrpSpPr>
        <p:grpSpPr>
          <a:xfrm>
            <a:off x="1481312" y="743744"/>
            <a:ext cx="4860256" cy="4589316"/>
            <a:chOff x="1481312" y="743744"/>
            <a:chExt cx="4860256" cy="4589316"/>
          </a:xfrm>
        </p:grpSpPr>
        <p:sp>
          <p:nvSpPr>
            <p:cNvPr id="77" name="Rectangle 76" descr="Tag=AccentColor&#10;Flavor=Light&#10;Target=Fill">
              <a:extLst>
                <a:ext uri="{FF2B5EF4-FFF2-40B4-BE49-F238E27FC236}">
                  <a16:creationId xmlns:a16="http://schemas.microsoft.com/office/drawing/2014/main" id="{CE90353B-4B0C-4677-A170-00AD60175039}"/>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8" name="Rectangle 77" descr="Tag=AccentColor&#10;Flavor=Light&#10;Target=Fill">
              <a:extLst>
                <a:ext uri="{FF2B5EF4-FFF2-40B4-BE49-F238E27FC236}">
                  <a16:creationId xmlns:a16="http://schemas.microsoft.com/office/drawing/2014/main" id="{4C70E8BC-9282-41C2-B22A-745DB1C827CF}"/>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79" name="Rectangle 78">
            <a:extLst>
              <a:ext uri="{FF2B5EF4-FFF2-40B4-BE49-F238E27FC236}">
                <a16:creationId xmlns:a16="http://schemas.microsoft.com/office/drawing/2014/main" id="{BB51E472-8334-4DEB-9D39-8E4FFA92E21E}"/>
              </a:ext>
              <a:ext uri="{C183D7F6-B498-43B3-948B-1728B52AA6E4}">
                <adec:decorative xmlns:adec="http://schemas.microsoft.com/office/drawing/2017/decorative" val="1"/>
              </a:ext>
            </a:extLst>
          </p:cNvPr>
          <p:cNvSpPr/>
          <p:nvPr userDrawn="1"/>
        </p:nvSpPr>
        <p:spPr>
          <a:xfrm>
            <a:off x="1379729"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itle 1">
            <a:extLst>
              <a:ext uri="{FF2B5EF4-FFF2-40B4-BE49-F238E27FC236}">
                <a16:creationId xmlns:a16="http://schemas.microsoft.com/office/drawing/2014/main" id="{CC645776-A980-4F78-8E9D-4EA5572A59C6}"/>
              </a:ext>
            </a:extLst>
          </p:cNvPr>
          <p:cNvSpPr>
            <a:spLocks noGrp="1"/>
          </p:cNvSpPr>
          <p:nvPr>
            <p:ph type="ctrTitle" hasCustomPrompt="1"/>
          </p:nvPr>
        </p:nvSpPr>
        <p:spPr>
          <a:xfrm>
            <a:off x="1521269" y="799275"/>
            <a:ext cx="4579668" cy="3028072"/>
          </a:xfrm>
        </p:spPr>
        <p:txBody>
          <a:bodyPr/>
          <a:lstStyle>
            <a:lvl1pPr algn="ctr">
              <a:defRPr sz="6000" b="1" spc="1500" baseline="0"/>
            </a:lvl1pPr>
          </a:lstStyle>
          <a:p>
            <a:r>
              <a:rPr lang="en-US"/>
              <a:t>CLICK TO ADD TITLE</a:t>
            </a:r>
          </a:p>
        </p:txBody>
      </p:sp>
      <p:sp>
        <p:nvSpPr>
          <p:cNvPr id="81" name="Subtitle 2">
            <a:extLst>
              <a:ext uri="{FF2B5EF4-FFF2-40B4-BE49-F238E27FC236}">
                <a16:creationId xmlns:a16="http://schemas.microsoft.com/office/drawing/2014/main" id="{4F03E6E3-0D95-48FF-BBCC-EA589CD1285B}"/>
              </a:ext>
            </a:extLst>
          </p:cNvPr>
          <p:cNvSpPr>
            <a:spLocks noGrp="1"/>
          </p:cNvSpPr>
          <p:nvPr>
            <p:ph type="subTitle" idx="1" hasCustomPrompt="1"/>
          </p:nvPr>
        </p:nvSpPr>
        <p:spPr>
          <a:xfrm>
            <a:off x="1521269" y="3919422"/>
            <a:ext cx="4579668" cy="1166797"/>
          </a:xfrm>
        </p:spPr>
        <p:txBody>
          <a:bodyPr/>
          <a:lstStyle>
            <a:lvl1pPr algn="ctr">
              <a:buNone/>
              <a:defRPr sz="2400" spc="400" baseline="0"/>
            </a:lvl1pPr>
          </a:lstStyle>
          <a:p>
            <a:r>
              <a:rPr lang="en-US"/>
              <a:t>CLICK TO ADD SUBTITLE</a:t>
            </a:r>
          </a:p>
        </p:txBody>
      </p:sp>
      <p:sp>
        <p:nvSpPr>
          <p:cNvPr id="82" name="Oval 81">
            <a:extLst>
              <a:ext uri="{FF2B5EF4-FFF2-40B4-BE49-F238E27FC236}">
                <a16:creationId xmlns:a16="http://schemas.microsoft.com/office/drawing/2014/main" id="{10275C51-172D-4FE9-A45A-D3DAD166B854}"/>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3" name="Freeform: Shape 82">
            <a:extLst>
              <a:ext uri="{FF2B5EF4-FFF2-40B4-BE49-F238E27FC236}">
                <a16:creationId xmlns:a16="http://schemas.microsoft.com/office/drawing/2014/main" id="{DB95E389-C1AA-4243-931C-270FE4BB06C6}"/>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4" name="Freeform: Shape 83">
            <a:extLst>
              <a:ext uri="{FF2B5EF4-FFF2-40B4-BE49-F238E27FC236}">
                <a16:creationId xmlns:a16="http://schemas.microsoft.com/office/drawing/2014/main" id="{310E7790-D96D-4055-AA95-63C286EC7D57}"/>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6" name="Graphic 185">
            <a:extLst>
              <a:ext uri="{FF2B5EF4-FFF2-40B4-BE49-F238E27FC236}">
                <a16:creationId xmlns:a16="http://schemas.microsoft.com/office/drawing/2014/main" id="{4E460B18-E051-4152-85D3-76A93C7EA455}"/>
              </a:ext>
              <a:ext uri="{C183D7F6-B498-43B3-948B-1728B52AA6E4}">
                <adec:decorative xmlns:adec="http://schemas.microsoft.com/office/drawing/2017/decorative" val="1"/>
              </a:ext>
            </a:extLst>
          </p:cNvPr>
          <p:cNvGrpSpPr/>
          <p:nvPr userDrawn="1"/>
        </p:nvGrpSpPr>
        <p:grpSpPr>
          <a:xfrm>
            <a:off x="9805475" y="1581418"/>
            <a:ext cx="843746" cy="375828"/>
            <a:chOff x="9841624" y="4115729"/>
            <a:chExt cx="602170" cy="268223"/>
          </a:xfrm>
          <a:solidFill>
            <a:schemeClr val="tx1"/>
          </a:solidFill>
        </p:grpSpPr>
        <p:sp>
          <p:nvSpPr>
            <p:cNvPr id="87" name="Freeform: Shape 86">
              <a:extLst>
                <a:ext uri="{FF2B5EF4-FFF2-40B4-BE49-F238E27FC236}">
                  <a16:creationId xmlns:a16="http://schemas.microsoft.com/office/drawing/2014/main" id="{94B28A43-F583-4902-9997-46A4D316FB8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8" name="Freeform: Shape 87">
              <a:extLst>
                <a:ext uri="{FF2B5EF4-FFF2-40B4-BE49-F238E27FC236}">
                  <a16:creationId xmlns:a16="http://schemas.microsoft.com/office/drawing/2014/main" id="{8BCE79F2-2624-4906-9841-566BD8DDA4A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9" name="Freeform: Shape 88">
              <a:extLst>
                <a:ext uri="{FF2B5EF4-FFF2-40B4-BE49-F238E27FC236}">
                  <a16:creationId xmlns:a16="http://schemas.microsoft.com/office/drawing/2014/main" id="{4AF102FA-9C0A-4844-A187-23CECD95C4AF}"/>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0" name="Freeform: Shape 89">
              <a:extLst>
                <a:ext uri="{FF2B5EF4-FFF2-40B4-BE49-F238E27FC236}">
                  <a16:creationId xmlns:a16="http://schemas.microsoft.com/office/drawing/2014/main" id="{BC9F252A-1680-4777-BF7D-67B153676A1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1" name="Freeform: Shape 90">
              <a:extLst>
                <a:ext uri="{FF2B5EF4-FFF2-40B4-BE49-F238E27FC236}">
                  <a16:creationId xmlns:a16="http://schemas.microsoft.com/office/drawing/2014/main" id="{6D161B24-FE00-4550-AB2C-02C42C60B82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sp>
        <p:nvSpPr>
          <p:cNvPr id="92" name="Oval 91">
            <a:extLst>
              <a:ext uri="{FF2B5EF4-FFF2-40B4-BE49-F238E27FC236}">
                <a16:creationId xmlns:a16="http://schemas.microsoft.com/office/drawing/2014/main" id="{DAD8B4A3-DD6F-428E-9D74-E63865CE7D0A}"/>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Picture Placeholder 2">
            <a:extLst>
              <a:ext uri="{FF2B5EF4-FFF2-40B4-BE49-F238E27FC236}">
                <a16:creationId xmlns:a16="http://schemas.microsoft.com/office/drawing/2014/main" id="{99E7F282-7DB7-4431-A6A3-9E912E06F812}"/>
              </a:ext>
            </a:extLst>
          </p:cNvPr>
          <p:cNvSpPr>
            <a:spLocks noGrp="1"/>
          </p:cNvSpPr>
          <p:nvPr>
            <p:ph type="pic" sz="quarter" idx="13" hasCustomPrompt="1"/>
          </p:nvPr>
        </p:nvSpPr>
        <p:spPr>
          <a:xfrm>
            <a:off x="7068418" y="1957246"/>
            <a:ext cx="4207947" cy="4207948"/>
          </a:xfrm>
        </p:spPr>
        <p:txBody>
          <a:bodyPr/>
          <a:lstStyle>
            <a:lvl1pPr algn="ctr">
              <a:buNone/>
              <a:defRPr/>
            </a:lvl1pPr>
          </a:lstStyle>
          <a:p>
            <a:r>
              <a:rPr lang="en-US"/>
              <a:t>Click to add photo</a:t>
            </a:r>
          </a:p>
        </p:txBody>
      </p:sp>
    </p:spTree>
    <p:extLst>
      <p:ext uri="{BB962C8B-B14F-4D97-AF65-F5344CB8AC3E}">
        <p14:creationId xmlns:p14="http://schemas.microsoft.com/office/powerpoint/2010/main" val="2115579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08711333-F819-4928-8BA2-B03A1D7447F6}"/>
              </a:ext>
            </a:extLst>
          </p:cNvPr>
          <p:cNvSpPr>
            <a:spLocks noGrp="1"/>
          </p:cNvSpPr>
          <p:nvPr>
            <p:ph type="title"/>
          </p:nvPr>
        </p:nvSpPr>
        <p:spPr>
          <a:xfrm>
            <a:off x="1331088" y="565739"/>
            <a:ext cx="9745883" cy="1124949"/>
          </a:xfrm>
        </p:spPr>
        <p:txBody>
          <a:bodyPr/>
          <a:lstStyle/>
          <a:p>
            <a:r>
              <a:rPr lang="en-US"/>
              <a:t>Click to edit Master title style</a:t>
            </a:r>
          </a:p>
        </p:txBody>
      </p:sp>
      <p:grpSp>
        <p:nvGrpSpPr>
          <p:cNvPr id="2" name="Group 1">
            <a:extLst>
              <a:ext uri="{FF2B5EF4-FFF2-40B4-BE49-F238E27FC236}">
                <a16:creationId xmlns:a16="http://schemas.microsoft.com/office/drawing/2014/main" id="{B4DCAA54-A920-4F7D-B1F9-E60E950DBAE8}"/>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7" name="Freeform: Shape 56">
              <a:extLst>
                <a:ext uri="{FF2B5EF4-FFF2-40B4-BE49-F238E27FC236}">
                  <a16:creationId xmlns:a16="http://schemas.microsoft.com/office/drawing/2014/main" id="{28633F80-7150-4830-B036-FED561D8ABD2}"/>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984D32A8-76C6-4D70-887B-EC3211AD33EB}"/>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59" name="Oval 58">
            <a:extLst>
              <a:ext uri="{FF2B5EF4-FFF2-40B4-BE49-F238E27FC236}">
                <a16:creationId xmlns:a16="http://schemas.microsoft.com/office/drawing/2014/main" id="{9C9F9430-37D6-4AED-B459-D6F6251D0C09}"/>
              </a:ext>
              <a:ext uri="{C183D7F6-B498-43B3-948B-1728B52AA6E4}">
                <adec:decorative xmlns:adec="http://schemas.microsoft.com/office/drawing/2017/decorative" val="1"/>
              </a:ext>
            </a:extLst>
          </p:cNvPr>
          <p:cNvSpPr/>
          <p:nvPr userDrawn="1"/>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0" name="Oval 59">
            <a:extLst>
              <a:ext uri="{FF2B5EF4-FFF2-40B4-BE49-F238E27FC236}">
                <a16:creationId xmlns:a16="http://schemas.microsoft.com/office/drawing/2014/main" id="{EEDFE717-6A4F-4FD1-ABBF-5807E71F53F6}"/>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1" name="Date Placeholder 10">
            <a:extLst>
              <a:ext uri="{FF2B5EF4-FFF2-40B4-BE49-F238E27FC236}">
                <a16:creationId xmlns:a16="http://schemas.microsoft.com/office/drawing/2014/main" id="{26FBD0C2-9C38-4891-92F3-5AF6CD04E3E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p>
        </p:txBody>
      </p:sp>
      <p:sp>
        <p:nvSpPr>
          <p:cNvPr id="62" name="Footer Placeholder 11">
            <a:extLst>
              <a:ext uri="{FF2B5EF4-FFF2-40B4-BE49-F238E27FC236}">
                <a16:creationId xmlns:a16="http://schemas.microsoft.com/office/drawing/2014/main" id="{5C6A806B-2B18-4D3B-8215-624EE91DAC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63" name="Slide Number Placeholder 12">
            <a:extLst>
              <a:ext uri="{FF2B5EF4-FFF2-40B4-BE49-F238E27FC236}">
                <a16:creationId xmlns:a16="http://schemas.microsoft.com/office/drawing/2014/main" id="{54E3AE0A-2F47-4B51-8F32-46ABDC574FF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11" name="Graphic 4">
            <a:extLst>
              <a:ext uri="{FF2B5EF4-FFF2-40B4-BE49-F238E27FC236}">
                <a16:creationId xmlns:a16="http://schemas.microsoft.com/office/drawing/2014/main" id="{A160D36B-90B2-4E2E-9A07-AFC4CC77ED14}"/>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12" name="Freeform: Shape 11">
              <a:extLst>
                <a:ext uri="{FF2B5EF4-FFF2-40B4-BE49-F238E27FC236}">
                  <a16:creationId xmlns:a16="http://schemas.microsoft.com/office/drawing/2014/main" id="{CADA6DC8-A018-4A16-84AF-9E2E74CD757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8C1308F7-B76A-4EC2-94B2-3D7A71B62604}"/>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98E3532C-7781-4159-A3A0-A2DE72CA6DBA}"/>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98D647FB-029D-4D71-B4E4-6D74FCB09C4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216A1C6D-37E7-47A0-814C-A09DC1123684}"/>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2759DEC-2103-4E2C-A470-F4AF6E5E3E87}"/>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788AE222-CCAD-4233-9F97-67021E530758}"/>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8610EC41-7752-4C40-99E0-1B5FEA90EB0E}"/>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AA370E4-6378-438E-96A5-93A548F17E9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2DC8BEFB-4BE0-44E4-B9EE-B9433675ED5D}"/>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C5C187D8-7DEF-4A4B-AEBD-0148B131FA7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721C4DD4-9A7B-4D13-905C-4D8287BFC226}"/>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CB37570A-3C94-4E36-97CE-A23E9672578E}"/>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629543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968B4A-D2FD-4982-8334-0183B81B5317}"/>
              </a:ext>
              <a:ext uri="{C183D7F6-B498-43B3-948B-1728B52AA6E4}">
                <adec:decorative xmlns:adec="http://schemas.microsoft.com/office/drawing/2017/decorative" val="1"/>
              </a:ext>
            </a:extLst>
          </p:cNvPr>
          <p:cNvGrpSpPr/>
          <p:nvPr userDrawn="1"/>
        </p:nvGrpSpPr>
        <p:grpSpPr>
          <a:xfrm>
            <a:off x="6835096" y="657544"/>
            <a:ext cx="4843727" cy="5534144"/>
            <a:chOff x="1674895" y="1345036"/>
            <a:chExt cx="5428610" cy="4210939"/>
          </a:xfrm>
        </p:grpSpPr>
        <p:sp>
          <p:nvSpPr>
            <p:cNvPr id="5" name="Rectangle 4">
              <a:extLst>
                <a:ext uri="{FF2B5EF4-FFF2-40B4-BE49-F238E27FC236}">
                  <a16:creationId xmlns:a16="http://schemas.microsoft.com/office/drawing/2014/main" id="{643A288F-C28C-4225-9247-AF58A824B944}"/>
                </a:ext>
              </a:extLst>
            </p:cNvPr>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362DD31-8718-4A1F-966C-96DD1FE1C299}"/>
                </a:ext>
              </a:extLst>
            </p:cNvPr>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useBgFill="1">
        <p:nvSpPr>
          <p:cNvPr id="7" name="Rectangle 6">
            <a:extLst>
              <a:ext uri="{FF2B5EF4-FFF2-40B4-BE49-F238E27FC236}">
                <a16:creationId xmlns:a16="http://schemas.microsoft.com/office/drawing/2014/main" id="{014FAF08-7ED8-4FA5-BD29-1D7472D4A37A}"/>
              </a:ext>
              <a:ext uri="{C183D7F6-B498-43B3-948B-1728B52AA6E4}">
                <adec:decorative xmlns:adec="http://schemas.microsoft.com/office/drawing/2017/decorative" val="1"/>
              </a:ext>
            </a:extLst>
          </p:cNvPr>
          <p:cNvSpPr/>
          <p:nvPr userDrawn="1"/>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8" name="Title 1">
            <a:extLst>
              <a:ext uri="{FF2B5EF4-FFF2-40B4-BE49-F238E27FC236}">
                <a16:creationId xmlns:a16="http://schemas.microsoft.com/office/drawing/2014/main" id="{568ABF40-D991-4FCE-943D-B4F291810CBD}"/>
              </a:ext>
            </a:extLst>
          </p:cNvPr>
          <p:cNvSpPr>
            <a:spLocks noGrp="1"/>
          </p:cNvSpPr>
          <p:nvPr>
            <p:ph type="ctrTitle" hasCustomPrompt="1"/>
          </p:nvPr>
        </p:nvSpPr>
        <p:spPr>
          <a:xfrm>
            <a:off x="7012297" y="786881"/>
            <a:ext cx="4203323" cy="2927350"/>
          </a:xfrm>
        </p:spPr>
        <p:txBody>
          <a:bodyPr>
            <a:normAutofit/>
          </a:bodyPr>
          <a:lstStyle>
            <a:lvl1pPr algn="ctr">
              <a:defRPr sz="6000" b="1" spc="1500" baseline="0"/>
            </a:lvl1pPr>
          </a:lstStyle>
          <a:p>
            <a:r>
              <a:rPr lang="en-US"/>
              <a:t>CLICK TO ADD TITLE</a:t>
            </a:r>
          </a:p>
        </p:txBody>
      </p:sp>
      <p:sp>
        <p:nvSpPr>
          <p:cNvPr id="9" name="Subtitle 2">
            <a:extLst>
              <a:ext uri="{FF2B5EF4-FFF2-40B4-BE49-F238E27FC236}">
                <a16:creationId xmlns:a16="http://schemas.microsoft.com/office/drawing/2014/main" id="{70199C9F-8FAF-4960-9022-506D5D8424DB}"/>
              </a:ext>
            </a:extLst>
          </p:cNvPr>
          <p:cNvSpPr>
            <a:spLocks noGrp="1"/>
          </p:cNvSpPr>
          <p:nvPr>
            <p:ph type="subTitle" idx="1" hasCustomPrompt="1"/>
          </p:nvPr>
        </p:nvSpPr>
        <p:spPr>
          <a:xfrm>
            <a:off x="7012297" y="3970527"/>
            <a:ext cx="4203323" cy="1647919"/>
          </a:xfrm>
        </p:spPr>
        <p:txBody>
          <a:bodyPr>
            <a:normAutofit/>
          </a:bodyPr>
          <a:lstStyle>
            <a:lvl1pPr marL="0" algn="ctr">
              <a:buNone/>
              <a:defRPr sz="2400" b="0" spc="400" baseline="0"/>
            </a:lvl1pPr>
          </a:lstStyle>
          <a:p>
            <a:r>
              <a:rPr lang="en-US"/>
              <a:t>CLICK TO ADD SUBTITLE</a:t>
            </a:r>
          </a:p>
        </p:txBody>
      </p:sp>
      <p:sp>
        <p:nvSpPr>
          <p:cNvPr id="27" name="Picture Placeholder 25">
            <a:extLst>
              <a:ext uri="{FF2B5EF4-FFF2-40B4-BE49-F238E27FC236}">
                <a16:creationId xmlns:a16="http://schemas.microsoft.com/office/drawing/2014/main" id="{0AAD2801-C4B6-4F9D-8713-2109D15B120E}"/>
              </a:ext>
            </a:extLst>
          </p:cNvPr>
          <p:cNvSpPr>
            <a:spLocks noGrp="1"/>
          </p:cNvSpPr>
          <p:nvPr>
            <p:ph type="pic" sz="quarter" idx="13" hasCustomPrompt="1"/>
          </p:nvPr>
        </p:nvSpPr>
        <p:spPr>
          <a:xfrm>
            <a:off x="1292225" y="1149350"/>
            <a:ext cx="4792663" cy="4227513"/>
          </a:xfrm>
        </p:spPr>
        <p:txBody>
          <a:bodyPr/>
          <a:lstStyle>
            <a:lvl1pPr>
              <a:buNone/>
              <a:defRPr/>
            </a:lvl1pPr>
          </a:lstStyle>
          <a:p>
            <a:r>
              <a:rPr lang="en-US"/>
              <a:t>Click to add photo</a:t>
            </a:r>
          </a:p>
        </p:txBody>
      </p:sp>
      <p:grpSp>
        <p:nvGrpSpPr>
          <p:cNvPr id="18" name="Graphic 185">
            <a:extLst>
              <a:ext uri="{FF2B5EF4-FFF2-40B4-BE49-F238E27FC236}">
                <a16:creationId xmlns:a16="http://schemas.microsoft.com/office/drawing/2014/main" id="{93CF5D64-69BB-4E77-ADC8-7D645E7AA4F1}"/>
              </a:ext>
              <a:ext uri="{C183D7F6-B498-43B3-948B-1728B52AA6E4}">
                <adec:decorative xmlns:adec="http://schemas.microsoft.com/office/drawing/2017/decorative" val="1"/>
              </a:ext>
            </a:extLst>
          </p:cNvPr>
          <p:cNvGrpSpPr/>
          <p:nvPr userDrawn="1"/>
        </p:nvGrpSpPr>
        <p:grpSpPr>
          <a:xfrm>
            <a:off x="3220677" y="5565632"/>
            <a:ext cx="1054467" cy="469689"/>
            <a:chOff x="9841624" y="4115729"/>
            <a:chExt cx="602170" cy="268223"/>
          </a:xfrm>
          <a:solidFill>
            <a:schemeClr val="tx1"/>
          </a:solidFill>
        </p:grpSpPr>
        <p:sp>
          <p:nvSpPr>
            <p:cNvPr id="19" name="Freeform: Shape 18">
              <a:extLst>
                <a:ext uri="{FF2B5EF4-FFF2-40B4-BE49-F238E27FC236}">
                  <a16:creationId xmlns:a16="http://schemas.microsoft.com/office/drawing/2014/main" id="{019D8F1E-2249-41BC-B8BD-4C8F7824B1B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0834381D-9229-4B35-A551-0A2EBC5395D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D9AAD997-2ABB-43CB-81B3-6508602D44B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D77AF2C8-42E5-4E03-B110-57855A3EA4A0}"/>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A98E12C-BD74-4556-8CE5-24BDB9B9295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16" name="Date Placeholder 8">
            <a:extLst>
              <a:ext uri="{FF2B5EF4-FFF2-40B4-BE49-F238E27FC236}">
                <a16:creationId xmlns:a16="http://schemas.microsoft.com/office/drawing/2014/main" id="{19544747-A258-414B-A18E-FE0D00F027A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p>
        </p:txBody>
      </p:sp>
      <p:sp>
        <p:nvSpPr>
          <p:cNvPr id="17" name="Footer Placeholder 9">
            <a:extLst>
              <a:ext uri="{FF2B5EF4-FFF2-40B4-BE49-F238E27FC236}">
                <a16:creationId xmlns:a16="http://schemas.microsoft.com/office/drawing/2014/main" id="{80C9B95E-5D5F-4B79-BBC6-AA8023F361C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24" name="Slide Number Placeholder 10">
            <a:extLst>
              <a:ext uri="{FF2B5EF4-FFF2-40B4-BE49-F238E27FC236}">
                <a16:creationId xmlns:a16="http://schemas.microsoft.com/office/drawing/2014/main" id="{B5FBBF51-B6B9-4243-98A9-DDFADA05411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29" name="Group 28">
            <a:extLst>
              <a:ext uri="{FF2B5EF4-FFF2-40B4-BE49-F238E27FC236}">
                <a16:creationId xmlns:a16="http://schemas.microsoft.com/office/drawing/2014/main" id="{1999C8F0-23CF-43DE-A39C-94B126C6EF63}"/>
              </a:ext>
              <a:ext uri="{C183D7F6-B498-43B3-948B-1728B52AA6E4}">
                <adec:decorative xmlns:adec="http://schemas.microsoft.com/office/drawing/2017/decorative" val="1"/>
              </a:ext>
            </a:extLst>
          </p:cNvPr>
          <p:cNvGrpSpPr/>
          <p:nvPr userDrawn="1"/>
        </p:nvGrpSpPr>
        <p:grpSpPr>
          <a:xfrm>
            <a:off x="0" y="431836"/>
            <a:ext cx="1861854" cy="717514"/>
            <a:chOff x="0" y="1580033"/>
            <a:chExt cx="1861854" cy="717514"/>
          </a:xfrm>
        </p:grpSpPr>
        <p:sp>
          <p:nvSpPr>
            <p:cNvPr id="30" name="Freeform: Shape 29">
              <a:extLst>
                <a:ext uri="{FF2B5EF4-FFF2-40B4-BE49-F238E27FC236}">
                  <a16:creationId xmlns:a16="http://schemas.microsoft.com/office/drawing/2014/main" id="{1F9B7492-8A54-4020-83A1-E2AEE5724245}"/>
                </a:ext>
                <a:ext uri="{C183D7F6-B498-43B3-948B-1728B52AA6E4}">
                  <adec:decorative xmlns:adec="http://schemas.microsoft.com/office/drawing/2017/decorative" val="1"/>
                </a:ext>
              </a:extLst>
            </p:cNvPr>
            <p:cNvSpPr/>
            <p:nvPr userDrawn="1"/>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39DA5407-EA48-4921-BA3C-71E94101C72C}"/>
                </a:ext>
                <a:ext uri="{C183D7F6-B498-43B3-948B-1728B52AA6E4}">
                  <adec:decorative xmlns:adec="http://schemas.microsoft.com/office/drawing/2017/decorative" val="1"/>
                </a:ext>
              </a:extLst>
            </p:cNvPr>
            <p:cNvSpPr/>
            <p:nvPr userDrawn="1"/>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35" name="Group 34">
            <a:extLst>
              <a:ext uri="{FF2B5EF4-FFF2-40B4-BE49-F238E27FC236}">
                <a16:creationId xmlns:a16="http://schemas.microsoft.com/office/drawing/2014/main" id="{0AC95BD4-4EFC-45C6-B985-229FD300B1ED}"/>
              </a:ext>
              <a:ext uri="{C183D7F6-B498-43B3-948B-1728B52AA6E4}">
                <adec:decorative xmlns:adec="http://schemas.microsoft.com/office/drawing/2017/decorative" val="1"/>
              </a:ext>
            </a:extLst>
          </p:cNvPr>
          <p:cNvGrpSpPr/>
          <p:nvPr userDrawn="1"/>
        </p:nvGrpSpPr>
        <p:grpSpPr>
          <a:xfrm>
            <a:off x="6519255" y="3650586"/>
            <a:ext cx="319941" cy="319941"/>
            <a:chOff x="1126512" y="4357092"/>
            <a:chExt cx="319941" cy="319941"/>
          </a:xfrm>
        </p:grpSpPr>
        <p:sp>
          <p:nvSpPr>
            <p:cNvPr id="36" name="Oval 35">
              <a:extLst>
                <a:ext uri="{FF2B5EF4-FFF2-40B4-BE49-F238E27FC236}">
                  <a16:creationId xmlns:a16="http://schemas.microsoft.com/office/drawing/2014/main" id="{A4784AD1-E3D1-4566-9041-95AAA1DA8101}"/>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7" name="Oval 36">
              <a:extLst>
                <a:ext uri="{FF2B5EF4-FFF2-40B4-BE49-F238E27FC236}">
                  <a16:creationId xmlns:a16="http://schemas.microsoft.com/office/drawing/2014/main" id="{0147C571-802C-479F-B289-5F5D178E92EA}"/>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Tree>
    <p:extLst>
      <p:ext uri="{BB962C8B-B14F-4D97-AF65-F5344CB8AC3E}">
        <p14:creationId xmlns:p14="http://schemas.microsoft.com/office/powerpoint/2010/main" val="321444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grpSp>
        <p:nvGrpSpPr>
          <p:cNvPr id="23" name="Graphic 38">
            <a:extLst>
              <a:ext uri="{FF2B5EF4-FFF2-40B4-BE49-F238E27FC236}">
                <a16:creationId xmlns:a16="http://schemas.microsoft.com/office/drawing/2014/main" id="{3E8CD31A-1394-452A-9559-656ECA14585A}"/>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85E4E1EC-F0F2-4B35-9091-2F6FA0A0F7A0}"/>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6AA8D4E-47DD-4F4A-A460-D2D3D52A6F8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26" name="Group 25">
            <a:extLst>
              <a:ext uri="{FF2B5EF4-FFF2-40B4-BE49-F238E27FC236}">
                <a16:creationId xmlns:a16="http://schemas.microsoft.com/office/drawing/2014/main" id="{4CDB39CA-1C6B-4D29-8511-53EB2EE2C24C}"/>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27" name="Freeform: Shape 26">
              <a:extLst>
                <a:ext uri="{FF2B5EF4-FFF2-40B4-BE49-F238E27FC236}">
                  <a16:creationId xmlns:a16="http://schemas.microsoft.com/office/drawing/2014/main" id="{913293D6-0ECB-489A-A405-EAE446F30E8A}"/>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84505F60-82CB-4E69-9408-A65B5BE7C98C}"/>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CE3B5578-536F-4B38-89D2-C859EFB9E536}"/>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321C8DF3-1F8E-4B0D-B578-67D7E3A7F79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3EF634BD-8B6E-4470-B471-CCD9D52208E9}"/>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6D4EA52A-34A3-4161-A9CE-86569A099639}"/>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9F976BC-5664-4D19-8DC2-C83D9F201025}"/>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4FE844F3-0151-483D-A445-DF19C1CA237C}"/>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3602D36A-92EE-4D58-8B1E-A7C32FA38A81}"/>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54D3E311-8682-432D-96C1-892E0A7B846F}"/>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2F6A277D-D709-4AAD-A2BE-7F002BC0B1A4}"/>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692A7F87-C5D7-4B71-8667-833F96C3F2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74ABB7F8-185E-406E-84D5-2ADDC019320A}"/>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32343BE2-F9F3-467E-BAC0-182941FCBCD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3" name="Title 1">
            <a:extLst>
              <a:ext uri="{FF2B5EF4-FFF2-40B4-BE49-F238E27FC236}">
                <a16:creationId xmlns:a16="http://schemas.microsoft.com/office/drawing/2014/main" id="{3193E6E4-C8EE-470B-AABB-B46374938AA4}"/>
              </a:ext>
            </a:extLst>
          </p:cNvPr>
          <p:cNvSpPr>
            <a:spLocks noGrp="1"/>
          </p:cNvSpPr>
          <p:nvPr>
            <p:ph type="title" hasCustomPrompt="1"/>
          </p:nvPr>
        </p:nvSpPr>
        <p:spPr>
          <a:xfrm>
            <a:off x="1292868" y="358614"/>
            <a:ext cx="4150804" cy="1431000"/>
          </a:xfrm>
        </p:spPr>
        <p:txBody>
          <a:bodyPr anchor="t"/>
          <a:lstStyle>
            <a:lvl1pPr>
              <a:defRPr/>
            </a:lvl1pPr>
          </a:lstStyle>
          <a:p>
            <a:r>
              <a:rPr lang="en-US"/>
              <a:t>Click to add title</a:t>
            </a:r>
          </a:p>
        </p:txBody>
      </p:sp>
      <p:sp>
        <p:nvSpPr>
          <p:cNvPr id="31" name="Date Placeholder 178">
            <a:extLst>
              <a:ext uri="{FF2B5EF4-FFF2-40B4-BE49-F238E27FC236}">
                <a16:creationId xmlns:a16="http://schemas.microsoft.com/office/drawing/2014/main" id="{9BFD1C1A-363C-4909-95D6-9AF44B452A5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p>
        </p:txBody>
      </p:sp>
      <p:sp>
        <p:nvSpPr>
          <p:cNvPr id="32" name="Footer Placeholder 179">
            <a:extLst>
              <a:ext uri="{FF2B5EF4-FFF2-40B4-BE49-F238E27FC236}">
                <a16:creationId xmlns:a16="http://schemas.microsoft.com/office/drawing/2014/main" id="{77213597-1706-40A7-8726-C468FB7F438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33" name="Slide Number Placeholder 180">
            <a:extLst>
              <a:ext uri="{FF2B5EF4-FFF2-40B4-BE49-F238E27FC236}">
                <a16:creationId xmlns:a16="http://schemas.microsoft.com/office/drawing/2014/main" id="{1BB201C7-C50B-4E2B-95EF-E5FFAF698DB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404921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AD96798-1C42-49B1-99B2-BD7FA12760FC}"/>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18" name="Title 1">
            <a:extLst>
              <a:ext uri="{FF2B5EF4-FFF2-40B4-BE49-F238E27FC236}">
                <a16:creationId xmlns:a16="http://schemas.microsoft.com/office/drawing/2014/main" id="{00FC1B25-A4F4-4E8E-931D-D383946C91FC}"/>
              </a:ext>
            </a:extLst>
          </p:cNvPr>
          <p:cNvSpPr>
            <a:spLocks noGrp="1"/>
          </p:cNvSpPr>
          <p:nvPr>
            <p:ph type="title"/>
          </p:nvPr>
        </p:nvSpPr>
        <p:spPr>
          <a:xfrm>
            <a:off x="2838271" y="1010170"/>
            <a:ext cx="5178019" cy="3713638"/>
          </a:xfrm>
        </p:spPr>
        <p:txBody>
          <a:bodyPr anchor="ctr"/>
          <a:lstStyle>
            <a:lvl1pPr algn="ctr">
              <a:lnSpc>
                <a:spcPct val="100000"/>
              </a:lnSpc>
              <a:defRPr/>
            </a:lvl1pPr>
          </a:lstStyle>
          <a:p>
            <a:r>
              <a:rPr lang="en-US"/>
              <a:t>Click to edit Master title style</a:t>
            </a:r>
          </a:p>
        </p:txBody>
      </p:sp>
      <p:sp>
        <p:nvSpPr>
          <p:cNvPr id="36" name="Text Placeholder 34">
            <a:extLst>
              <a:ext uri="{FF2B5EF4-FFF2-40B4-BE49-F238E27FC236}">
                <a16:creationId xmlns:a16="http://schemas.microsoft.com/office/drawing/2014/main" id="{72818B4A-C05A-428C-A790-B75EA386A25F}"/>
              </a:ext>
            </a:extLst>
          </p:cNvPr>
          <p:cNvSpPr>
            <a:spLocks noGrp="1"/>
          </p:cNvSpPr>
          <p:nvPr>
            <p:ph type="body" sz="quarter" idx="13" hasCustomPrompt="1"/>
          </p:nvPr>
        </p:nvSpPr>
        <p:spPr>
          <a:xfrm>
            <a:off x="2838044" y="4914900"/>
            <a:ext cx="5178514" cy="819076"/>
          </a:xfrm>
        </p:spPr>
        <p:txBody>
          <a:bodyPr/>
          <a:lstStyle>
            <a:lvl1pPr algn="ctr">
              <a:buFontTx/>
              <a:buNone/>
              <a:defRPr/>
            </a:lvl1pPr>
          </a:lstStyle>
          <a:p>
            <a:pPr lvl="0"/>
            <a:r>
              <a:rPr lang="en-US"/>
              <a:t>Click to add text</a:t>
            </a:r>
          </a:p>
        </p:txBody>
      </p:sp>
      <p:sp>
        <p:nvSpPr>
          <p:cNvPr id="19" name="Freeform: Shape 18">
            <a:extLst>
              <a:ext uri="{FF2B5EF4-FFF2-40B4-BE49-F238E27FC236}">
                <a16:creationId xmlns:a16="http://schemas.microsoft.com/office/drawing/2014/main" id="{176E197B-E174-4C9D-87E5-0B9B08708760}"/>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17AB840-B4B7-452B-B062-6C9CF8426132}"/>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9FE5D1B6-33F6-4BAA-9D02-679E176F39C4}"/>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DCCBCA1-466D-44C6-93ED-2E02B623DB0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2CC7CBB9-9855-4B27-93BF-506D5D17E85B}"/>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6" name="Date Placeholder 178">
            <a:extLst>
              <a:ext uri="{FF2B5EF4-FFF2-40B4-BE49-F238E27FC236}">
                <a16:creationId xmlns:a16="http://schemas.microsoft.com/office/drawing/2014/main" id="{D3B95CCB-4EDF-4C85-82FC-E5FD2A4715E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p>
        </p:txBody>
      </p:sp>
      <p:sp>
        <p:nvSpPr>
          <p:cNvPr id="27" name="Footer Placeholder 179">
            <a:extLst>
              <a:ext uri="{FF2B5EF4-FFF2-40B4-BE49-F238E27FC236}">
                <a16:creationId xmlns:a16="http://schemas.microsoft.com/office/drawing/2014/main" id="{D8096E0F-A3CE-40F7-AA9D-B43562213203}"/>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grpSp>
        <p:nvGrpSpPr>
          <p:cNvPr id="28" name="Graphic 185">
            <a:extLst>
              <a:ext uri="{FF2B5EF4-FFF2-40B4-BE49-F238E27FC236}">
                <a16:creationId xmlns:a16="http://schemas.microsoft.com/office/drawing/2014/main" id="{59F51AE6-E003-46BA-A25A-6AFBDC3E73DA}"/>
              </a:ext>
              <a:ext uri="{C183D7F6-B498-43B3-948B-1728B52AA6E4}">
                <adec:decorative xmlns:adec="http://schemas.microsoft.com/office/drawing/2017/decorative" val="1"/>
              </a:ext>
            </a:extLst>
          </p:cNvPr>
          <p:cNvGrpSpPr/>
          <p:nvPr userDrawn="1"/>
        </p:nvGrpSpPr>
        <p:grpSpPr>
          <a:xfrm>
            <a:off x="10428621" y="5660492"/>
            <a:ext cx="1054467" cy="469689"/>
            <a:chOff x="9841624" y="4115729"/>
            <a:chExt cx="602170" cy="268223"/>
          </a:xfrm>
          <a:solidFill>
            <a:schemeClr val="tx1"/>
          </a:solidFill>
        </p:grpSpPr>
        <p:sp>
          <p:nvSpPr>
            <p:cNvPr id="29" name="Freeform: Shape 28">
              <a:extLst>
                <a:ext uri="{FF2B5EF4-FFF2-40B4-BE49-F238E27FC236}">
                  <a16:creationId xmlns:a16="http://schemas.microsoft.com/office/drawing/2014/main" id="{03F73C8B-6AB5-41EB-99EA-3C94CBEBB481}"/>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1A666D36-3657-4085-84AA-126594195C1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B12CF5CD-903D-4879-BBD3-A79140E8186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9EF969CD-CBA7-44B8-9544-660D7487A3D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6E91C2FB-38ED-4DF7-8F1F-3211A0592A4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4" name="Slide Number Placeholder 180">
            <a:extLst>
              <a:ext uri="{FF2B5EF4-FFF2-40B4-BE49-F238E27FC236}">
                <a16:creationId xmlns:a16="http://schemas.microsoft.com/office/drawing/2014/main" id="{383FF74A-FDDF-4768-9C1E-E6F3E66228E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srgbClr val="898989"/>
              </a:solidFill>
              <a:effectLst/>
              <a:uLnTx/>
              <a:uFillTx/>
              <a:latin typeface="Source Sans Pro"/>
              <a:cs typeface="+mn-cs"/>
            </a:endParaRPr>
          </a:p>
        </p:txBody>
      </p:sp>
    </p:spTree>
    <p:extLst>
      <p:ext uri="{BB962C8B-B14F-4D97-AF65-F5344CB8AC3E}">
        <p14:creationId xmlns:p14="http://schemas.microsoft.com/office/powerpoint/2010/main" val="1140642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60" name="Title 1">
            <a:extLst>
              <a:ext uri="{FF2B5EF4-FFF2-40B4-BE49-F238E27FC236}">
                <a16:creationId xmlns:a16="http://schemas.microsoft.com/office/drawing/2014/main" id="{BF92C786-F148-4356-BCC8-D4DB6DC80390}"/>
              </a:ext>
            </a:extLst>
          </p:cNvPr>
          <p:cNvSpPr>
            <a:spLocks noGrp="1"/>
          </p:cNvSpPr>
          <p:nvPr>
            <p:ph type="title"/>
          </p:nvPr>
        </p:nvSpPr>
        <p:spPr>
          <a:xfrm>
            <a:off x="5956784" y="396117"/>
            <a:ext cx="5217172" cy="1158857"/>
          </a:xfrm>
        </p:spPr>
        <p:txBody>
          <a:bodyPr anchor="b">
            <a:normAutofit/>
          </a:bodyPr>
          <a:lstStyle/>
          <a:p>
            <a:r>
              <a:rPr lang="en-US"/>
              <a:t>Click to edit Master title style</a:t>
            </a:r>
          </a:p>
        </p:txBody>
      </p:sp>
      <p:sp>
        <p:nvSpPr>
          <p:cNvPr id="45" name="Picture Placeholder 2">
            <a:extLst>
              <a:ext uri="{FF2B5EF4-FFF2-40B4-BE49-F238E27FC236}">
                <a16:creationId xmlns:a16="http://schemas.microsoft.com/office/drawing/2014/main" id="{CC8A9357-2526-4109-8861-DCB89A78CA7F}"/>
              </a:ext>
            </a:extLst>
          </p:cNvPr>
          <p:cNvSpPr>
            <a:spLocks noGrp="1"/>
          </p:cNvSpPr>
          <p:nvPr>
            <p:ph type="pic" sz="quarter" idx="13" hasCustomPrompt="1"/>
          </p:nvPr>
        </p:nvSpPr>
        <p:spPr>
          <a:xfrm>
            <a:off x="1526293" y="1554582"/>
            <a:ext cx="3555043" cy="3217333"/>
          </a:xfrm>
        </p:spPr>
        <p:txBody>
          <a:bodyPr/>
          <a:lstStyle>
            <a:lvl1pPr>
              <a:buFontTx/>
              <a:buNone/>
              <a:defRPr/>
            </a:lvl1pPr>
          </a:lstStyle>
          <a:p>
            <a:r>
              <a:rPr lang="en-US"/>
              <a:t>Click to add photo</a:t>
            </a:r>
          </a:p>
        </p:txBody>
      </p:sp>
      <p:sp>
        <p:nvSpPr>
          <p:cNvPr id="298" name="Content Placeholder 2">
            <a:extLst>
              <a:ext uri="{FF2B5EF4-FFF2-40B4-BE49-F238E27FC236}">
                <a16:creationId xmlns:a16="http://schemas.microsoft.com/office/drawing/2014/main" id="{F0A93A7F-1937-4643-B9E7-342A8CB87BBB}"/>
              </a:ext>
            </a:extLst>
          </p:cNvPr>
          <p:cNvSpPr>
            <a:spLocks noGrp="1"/>
          </p:cNvSpPr>
          <p:nvPr>
            <p:ph idx="1" hasCustomPrompt="1"/>
          </p:nvPr>
        </p:nvSpPr>
        <p:spPr>
          <a:xfrm>
            <a:off x="5956783" y="1747592"/>
            <a:ext cx="5217173" cy="4351338"/>
          </a:xfrm>
        </p:spPr>
        <p:txBody>
          <a:bodyPr>
            <a:normAutofit/>
          </a:bodyPr>
          <a:lstStyle>
            <a:lvl1pPr>
              <a:buFontTx/>
              <a:buNone/>
              <a:defRPr sz="24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B5082B2A-0AFE-456C-9506-A5DAF807FFE7}"/>
              </a:ext>
              <a:ext uri="{C183D7F6-B498-43B3-948B-1728B52AA6E4}">
                <adec:decorative xmlns:adec="http://schemas.microsoft.com/office/drawing/2017/decorative" val="1"/>
              </a:ext>
            </a:extLst>
          </p:cNvPr>
          <p:cNvGrpSpPr/>
          <p:nvPr userDrawn="1"/>
        </p:nvGrpSpPr>
        <p:grpSpPr>
          <a:xfrm>
            <a:off x="739959" y="3491269"/>
            <a:ext cx="365021" cy="365021"/>
            <a:chOff x="739959" y="3491269"/>
            <a:chExt cx="365021" cy="365021"/>
          </a:xfrm>
        </p:grpSpPr>
        <p:sp>
          <p:nvSpPr>
            <p:cNvPr id="267" name="Oval 266">
              <a:extLst>
                <a:ext uri="{FF2B5EF4-FFF2-40B4-BE49-F238E27FC236}">
                  <a16:creationId xmlns:a16="http://schemas.microsoft.com/office/drawing/2014/main" id="{1D723022-AE16-42E7-AB92-B0D8FA9619B6}"/>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8" name="Oval 267">
              <a:extLst>
                <a:ext uri="{FF2B5EF4-FFF2-40B4-BE49-F238E27FC236}">
                  <a16:creationId xmlns:a16="http://schemas.microsoft.com/office/drawing/2014/main" id="{01A660D0-3253-401B-9F04-DD8E71CC7A7F}"/>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7D1E36DE-F754-4C67-AEDB-7A4CD5259E08}"/>
              </a:ext>
              <a:ext uri="{C183D7F6-B498-43B3-948B-1728B52AA6E4}">
                <adec:decorative xmlns:adec="http://schemas.microsoft.com/office/drawing/2017/decorative" val="1"/>
              </a:ext>
            </a:extLst>
          </p:cNvPr>
          <p:cNvGrpSpPr/>
          <p:nvPr userDrawn="1"/>
        </p:nvGrpSpPr>
        <p:grpSpPr>
          <a:xfrm>
            <a:off x="496583" y="550047"/>
            <a:ext cx="1910252" cy="709661"/>
            <a:chOff x="496583" y="795582"/>
            <a:chExt cx="1910252" cy="709661"/>
          </a:xfrm>
        </p:grpSpPr>
        <p:grpSp>
          <p:nvGrpSpPr>
            <p:cNvPr id="261" name="Graphic 38">
              <a:extLst>
                <a:ext uri="{FF2B5EF4-FFF2-40B4-BE49-F238E27FC236}">
                  <a16:creationId xmlns:a16="http://schemas.microsoft.com/office/drawing/2014/main" id="{A4AD9011-9DCC-4A0F-BA80-27E6D3D5C046}"/>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solidFill>
          </p:grpSpPr>
          <p:sp>
            <p:nvSpPr>
              <p:cNvPr id="262" name="Freeform: Shape 261">
                <a:extLst>
                  <a:ext uri="{FF2B5EF4-FFF2-40B4-BE49-F238E27FC236}">
                    <a16:creationId xmlns:a16="http://schemas.microsoft.com/office/drawing/2014/main" id="{A0221D30-DD4B-4E09-850A-CBBAAA4A051C}"/>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FDF1E24-BE7D-49F6-A5A0-29D2796918E4}"/>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64" name="Graphic 38">
              <a:extLst>
                <a:ext uri="{FF2B5EF4-FFF2-40B4-BE49-F238E27FC236}">
                  <a16:creationId xmlns:a16="http://schemas.microsoft.com/office/drawing/2014/main" id="{BBB1AE73-7E55-49A4-8496-2B21B9BAB179}"/>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alpha val="60000"/>
              </a:schemeClr>
            </a:solidFill>
          </p:grpSpPr>
          <p:sp>
            <p:nvSpPr>
              <p:cNvPr id="265" name="Freeform: Shape 264">
                <a:extLst>
                  <a:ext uri="{FF2B5EF4-FFF2-40B4-BE49-F238E27FC236}">
                    <a16:creationId xmlns:a16="http://schemas.microsoft.com/office/drawing/2014/main" id="{D8406302-2A06-4B65-834B-079262BAD676}"/>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756BB86-0FFE-405F-8023-37552370FB06}"/>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sp>
        <p:nvSpPr>
          <p:cNvPr id="299" name="Date Placeholder 178">
            <a:extLst>
              <a:ext uri="{FF2B5EF4-FFF2-40B4-BE49-F238E27FC236}">
                <a16:creationId xmlns:a16="http://schemas.microsoft.com/office/drawing/2014/main" id="{82E560EB-BE56-4EED-AE06-F6BBC6A77F06}"/>
              </a:ext>
            </a:extLst>
          </p:cNvPr>
          <p:cNvSpPr>
            <a:spLocks noGrp="1"/>
          </p:cNvSpPr>
          <p:nvPr>
            <p:ph type="dt" sz="half" idx="10"/>
          </p:nvPr>
        </p:nvSpPr>
        <p:spPr>
          <a:xfrm>
            <a:off x="838200" y="6356350"/>
            <a:ext cx="2743200" cy="365125"/>
          </a:xfrm>
        </p:spPr>
        <p:txBody>
          <a:bodyPr/>
          <a:lstStyle/>
          <a:p>
            <a:r>
              <a:rPr lang="en-US"/>
              <a:t>2/1/20XX</a:t>
            </a:r>
          </a:p>
        </p:txBody>
      </p:sp>
      <p:sp>
        <p:nvSpPr>
          <p:cNvPr id="300" name="Footer Placeholder 179">
            <a:extLst>
              <a:ext uri="{FF2B5EF4-FFF2-40B4-BE49-F238E27FC236}">
                <a16:creationId xmlns:a16="http://schemas.microsoft.com/office/drawing/2014/main" id="{B8F63808-3D77-44F6-BA39-EBAA7F3A644A}"/>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01" name="Slide Number Placeholder 180">
            <a:extLst>
              <a:ext uri="{FF2B5EF4-FFF2-40B4-BE49-F238E27FC236}">
                <a16:creationId xmlns:a16="http://schemas.microsoft.com/office/drawing/2014/main" id="{48A1F651-8B76-426E-B2A3-79B5E58870B3}"/>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14867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F21EE69-A1CB-4D3C-A300-F309A781E65B}"/>
              </a:ext>
            </a:extLst>
          </p:cNvPr>
          <p:cNvSpPr>
            <a:spLocks noGrp="1"/>
          </p:cNvSpPr>
          <p:nvPr>
            <p:ph type="title"/>
          </p:nvPr>
        </p:nvSpPr>
        <p:spPr>
          <a:xfrm>
            <a:off x="938907" y="282800"/>
            <a:ext cx="5217172" cy="1288673"/>
          </a:xfrm>
        </p:spPr>
        <p:txBody>
          <a:bodyPr anchor="b">
            <a:normAutofit/>
          </a:bodyPr>
          <a:lstStyle/>
          <a:p>
            <a:r>
              <a:rPr lang="en-US"/>
              <a:t>Click to edit Master title style</a:t>
            </a:r>
          </a:p>
        </p:txBody>
      </p:sp>
      <p:sp>
        <p:nvSpPr>
          <p:cNvPr id="18" name="Content Placeholder 2">
            <a:extLst>
              <a:ext uri="{FF2B5EF4-FFF2-40B4-BE49-F238E27FC236}">
                <a16:creationId xmlns:a16="http://schemas.microsoft.com/office/drawing/2014/main" id="{04201678-5DBC-491F-AA38-F3DF166C36BE}"/>
              </a:ext>
            </a:extLst>
          </p:cNvPr>
          <p:cNvSpPr>
            <a:spLocks noGrp="1"/>
          </p:cNvSpPr>
          <p:nvPr>
            <p:ph idx="1" hasCustomPrompt="1"/>
          </p:nvPr>
        </p:nvSpPr>
        <p:spPr>
          <a:xfrm>
            <a:off x="938906" y="1715151"/>
            <a:ext cx="5217173" cy="4351338"/>
          </a:xfrm>
        </p:spPr>
        <p:txBody>
          <a:bodyPr>
            <a:normAutofit/>
          </a:bodyPr>
          <a:lstStyle>
            <a:lvl1pPr marL="0" indent="0">
              <a:lnSpc>
                <a:spcPct val="100000"/>
              </a:lnSpc>
              <a:buFontTx/>
              <a:buNone/>
              <a:defRPr sz="1800"/>
            </a:lvl1pPr>
          </a:lstStyle>
          <a:p>
            <a:pPr>
              <a:lnSpc>
                <a:spcPct val="130000"/>
              </a:lnSpc>
            </a:pPr>
            <a:r>
              <a:rPr lang="en-US"/>
              <a:t>Click to add text</a:t>
            </a:r>
          </a:p>
        </p:txBody>
      </p:sp>
      <p:sp>
        <p:nvSpPr>
          <p:cNvPr id="368" name="Picture Placeholder 370">
            <a:extLst>
              <a:ext uri="{FF2B5EF4-FFF2-40B4-BE49-F238E27FC236}">
                <a16:creationId xmlns:a16="http://schemas.microsoft.com/office/drawing/2014/main" id="{669561A4-DF87-4818-9B88-D1EF83F03B98}"/>
              </a:ext>
            </a:extLst>
          </p:cNvPr>
          <p:cNvSpPr>
            <a:spLocks noGrp="1"/>
          </p:cNvSpPr>
          <p:nvPr>
            <p:ph type="pic" sz="quarter" idx="13" hasCustomPrompt="1"/>
          </p:nvPr>
        </p:nvSpPr>
        <p:spPr>
          <a:xfrm>
            <a:off x="7235389" y="322503"/>
            <a:ext cx="4114800" cy="2931037"/>
          </a:xfrm>
        </p:spPr>
        <p:txBody>
          <a:bodyPr/>
          <a:lstStyle>
            <a:lvl1pPr>
              <a:buFontTx/>
              <a:buNone/>
              <a:defRPr/>
            </a:lvl1pPr>
          </a:lstStyle>
          <a:p>
            <a:r>
              <a:rPr lang="en-US"/>
              <a:t>Click to add photo</a:t>
            </a:r>
          </a:p>
        </p:txBody>
      </p:sp>
      <p:sp>
        <p:nvSpPr>
          <p:cNvPr id="369" name="Picture Placeholder 372">
            <a:extLst>
              <a:ext uri="{FF2B5EF4-FFF2-40B4-BE49-F238E27FC236}">
                <a16:creationId xmlns:a16="http://schemas.microsoft.com/office/drawing/2014/main" id="{FFEE5DD2-649D-41DC-9898-8730D76FDB98}"/>
              </a:ext>
            </a:extLst>
          </p:cNvPr>
          <p:cNvSpPr>
            <a:spLocks noGrp="1"/>
          </p:cNvSpPr>
          <p:nvPr>
            <p:ph type="pic" sz="quarter" idx="14" hasCustomPrompt="1"/>
          </p:nvPr>
        </p:nvSpPr>
        <p:spPr>
          <a:xfrm>
            <a:off x="7235389" y="3370011"/>
            <a:ext cx="4114799" cy="2931036"/>
          </a:xfrm>
        </p:spPr>
        <p:txBody>
          <a:bodyPr/>
          <a:lstStyle>
            <a:lvl1pPr>
              <a:buFontTx/>
              <a:buNone/>
              <a:defRPr/>
            </a:lvl1pPr>
          </a:lstStyle>
          <a:p>
            <a:r>
              <a:rPr lang="en-US"/>
              <a:t>Click to add photo</a:t>
            </a:r>
          </a:p>
        </p:txBody>
      </p:sp>
      <p:sp>
        <p:nvSpPr>
          <p:cNvPr id="385" name="Date Placeholder 384">
            <a:extLst>
              <a:ext uri="{FF2B5EF4-FFF2-40B4-BE49-F238E27FC236}">
                <a16:creationId xmlns:a16="http://schemas.microsoft.com/office/drawing/2014/main" id="{7B72116B-F388-4C73-BC4A-D8292B5DA7E2}"/>
              </a:ext>
            </a:extLst>
          </p:cNvPr>
          <p:cNvSpPr>
            <a:spLocks noGrp="1"/>
          </p:cNvSpPr>
          <p:nvPr>
            <p:ph type="dt" sz="half" idx="15"/>
          </p:nvPr>
        </p:nvSpPr>
        <p:spPr/>
        <p:txBody>
          <a:bodyPr/>
          <a:lstStyle/>
          <a:p>
            <a:r>
              <a:rPr lang="en-US"/>
              <a:t>2/1/20XX</a:t>
            </a:r>
          </a:p>
        </p:txBody>
      </p:sp>
      <p:sp>
        <p:nvSpPr>
          <p:cNvPr id="386" name="Footer Placeholder 385">
            <a:extLst>
              <a:ext uri="{FF2B5EF4-FFF2-40B4-BE49-F238E27FC236}">
                <a16:creationId xmlns:a16="http://schemas.microsoft.com/office/drawing/2014/main" id="{C072D4A9-194F-4843-B39B-6C34A5D2F221}"/>
              </a:ext>
            </a:extLst>
          </p:cNvPr>
          <p:cNvSpPr>
            <a:spLocks noGrp="1"/>
          </p:cNvSpPr>
          <p:nvPr>
            <p:ph type="ftr" sz="quarter" idx="16"/>
          </p:nvPr>
        </p:nvSpPr>
        <p:spPr/>
        <p:txBody>
          <a:bodyPr/>
          <a:lstStyle/>
          <a:p>
            <a:r>
              <a:rPr lang="en-US"/>
              <a:t>PRESENTATION TITLE</a:t>
            </a:r>
          </a:p>
        </p:txBody>
      </p:sp>
      <p:sp>
        <p:nvSpPr>
          <p:cNvPr id="387" name="Slide Number Placeholder 386">
            <a:extLst>
              <a:ext uri="{FF2B5EF4-FFF2-40B4-BE49-F238E27FC236}">
                <a16:creationId xmlns:a16="http://schemas.microsoft.com/office/drawing/2014/main" id="{7827E1CE-788E-4245-B60E-D39AFA591483}"/>
              </a:ext>
            </a:extLst>
          </p:cNvPr>
          <p:cNvSpPr>
            <a:spLocks noGrp="1"/>
          </p:cNvSpPr>
          <p:nvPr>
            <p:ph type="sldNum" sz="quarter" idx="17"/>
          </p:nvPr>
        </p:nvSpPr>
        <p:spPr/>
        <p:txBody>
          <a:bodyPr/>
          <a:lstStyle/>
          <a:p>
            <a:fld id="{5EA792F7-1D9E-4C7E-A103-E8EDFDC2691E}" type="slidenum">
              <a:rPr lang="en-US" smtClean="0"/>
              <a:t>‹#›</a:t>
            </a:fld>
            <a:endParaRPr lang="en-US"/>
          </a:p>
        </p:txBody>
      </p:sp>
      <p:grpSp>
        <p:nvGrpSpPr>
          <p:cNvPr id="9" name="Graphic 190">
            <a:extLst>
              <a:ext uri="{FF2B5EF4-FFF2-40B4-BE49-F238E27FC236}">
                <a16:creationId xmlns:a16="http://schemas.microsoft.com/office/drawing/2014/main" id="{06F4FBF1-A331-46A0-BDC5-7CEDEA62EE39}"/>
              </a:ext>
              <a:ext uri="{C183D7F6-B498-43B3-948B-1728B52AA6E4}">
                <adec:decorative xmlns:adec="http://schemas.microsoft.com/office/drawing/2017/decorative" val="1"/>
              </a:ext>
            </a:extLst>
          </p:cNvPr>
          <p:cNvGrpSpPr/>
          <p:nvPr userDrawn="1"/>
        </p:nvGrpSpPr>
        <p:grpSpPr>
          <a:xfrm>
            <a:off x="5756620" y="736826"/>
            <a:ext cx="1598829" cy="531293"/>
            <a:chOff x="2504802" y="1755501"/>
            <a:chExt cx="1598829" cy="531293"/>
          </a:xfrm>
          <a:solidFill>
            <a:schemeClr val="tx1"/>
          </a:solidFill>
        </p:grpSpPr>
        <p:sp>
          <p:nvSpPr>
            <p:cNvPr id="10" name="Freeform: Shape 9">
              <a:extLst>
                <a:ext uri="{FF2B5EF4-FFF2-40B4-BE49-F238E27FC236}">
                  <a16:creationId xmlns:a16="http://schemas.microsoft.com/office/drawing/2014/main" id="{AE637E45-FDA6-4FDD-96BD-4728E6FEF3C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34CE57ED-0E56-4B8D-BFC4-44C434AB2F54}"/>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12" name="Group 11">
            <a:extLst>
              <a:ext uri="{FF2B5EF4-FFF2-40B4-BE49-F238E27FC236}">
                <a16:creationId xmlns:a16="http://schemas.microsoft.com/office/drawing/2014/main" id="{D6B131DC-4B42-4E21-8EE4-FCF7D6602B71}"/>
              </a:ext>
              <a:ext uri="{C183D7F6-B498-43B3-948B-1728B52AA6E4}">
                <adec:decorative xmlns:adec="http://schemas.microsoft.com/office/drawing/2017/decorative" val="1"/>
              </a:ext>
            </a:extLst>
          </p:cNvPr>
          <p:cNvGrpSpPr/>
          <p:nvPr userDrawn="1"/>
        </p:nvGrpSpPr>
        <p:grpSpPr>
          <a:xfrm>
            <a:off x="10885765" y="619275"/>
            <a:ext cx="932200" cy="932200"/>
            <a:chOff x="10791258" y="619275"/>
            <a:chExt cx="932200" cy="932200"/>
          </a:xfrm>
        </p:grpSpPr>
        <p:sp>
          <p:nvSpPr>
            <p:cNvPr id="13" name="Graphic 212">
              <a:extLst>
                <a:ext uri="{FF2B5EF4-FFF2-40B4-BE49-F238E27FC236}">
                  <a16:creationId xmlns:a16="http://schemas.microsoft.com/office/drawing/2014/main" id="{D826499E-185F-4853-8982-212973714079}"/>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4" name="Graphic 212">
              <a:extLst>
                <a:ext uri="{FF2B5EF4-FFF2-40B4-BE49-F238E27FC236}">
                  <a16:creationId xmlns:a16="http://schemas.microsoft.com/office/drawing/2014/main" id="{4B93A407-DCC0-4287-A189-DAFDA6CE5D81}"/>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15" name="Group 14">
            <a:extLst>
              <a:ext uri="{FF2B5EF4-FFF2-40B4-BE49-F238E27FC236}">
                <a16:creationId xmlns:a16="http://schemas.microsoft.com/office/drawing/2014/main" id="{3B628FE6-4C4F-49A8-9B42-67396AB1B101}"/>
              </a:ext>
              <a:ext uri="{C183D7F6-B498-43B3-948B-1728B52AA6E4}">
                <adec:decorative xmlns:adec="http://schemas.microsoft.com/office/drawing/2017/decorative" val="1"/>
              </a:ext>
            </a:extLst>
          </p:cNvPr>
          <p:cNvGrpSpPr/>
          <p:nvPr userDrawn="1"/>
        </p:nvGrpSpPr>
        <p:grpSpPr>
          <a:xfrm>
            <a:off x="10631201" y="4961088"/>
            <a:ext cx="1152011" cy="1152022"/>
            <a:chOff x="10154386" y="4452483"/>
            <a:chExt cx="1443404" cy="1443418"/>
          </a:xfrm>
          <a:solidFill>
            <a:schemeClr val="tx1"/>
          </a:solidFill>
        </p:grpSpPr>
        <p:grpSp>
          <p:nvGrpSpPr>
            <p:cNvPr id="16" name="Graphic 4">
              <a:extLst>
                <a:ext uri="{FF2B5EF4-FFF2-40B4-BE49-F238E27FC236}">
                  <a16:creationId xmlns:a16="http://schemas.microsoft.com/office/drawing/2014/main" id="{31A752B8-0B61-4973-8AE2-32B13026F5D0}"/>
                </a:ext>
              </a:extLst>
            </p:cNvPr>
            <p:cNvGrpSpPr/>
            <p:nvPr/>
          </p:nvGrpSpPr>
          <p:grpSpPr>
            <a:xfrm>
              <a:off x="10154386" y="4452483"/>
              <a:ext cx="1443404" cy="1443418"/>
              <a:chOff x="5734037" y="3067039"/>
              <a:chExt cx="724483" cy="724489"/>
            </a:xfrm>
            <a:grpFill/>
          </p:grpSpPr>
          <p:sp>
            <p:nvSpPr>
              <p:cNvPr id="189" name="Freeform: Shape 188">
                <a:extLst>
                  <a:ext uri="{FF2B5EF4-FFF2-40B4-BE49-F238E27FC236}">
                    <a16:creationId xmlns:a16="http://schemas.microsoft.com/office/drawing/2014/main" id="{5B0C923D-2B15-4591-91AF-7076EB2D39D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0" name="Freeform: Shape 189">
                <a:extLst>
                  <a:ext uri="{FF2B5EF4-FFF2-40B4-BE49-F238E27FC236}">
                    <a16:creationId xmlns:a16="http://schemas.microsoft.com/office/drawing/2014/main" id="{F67576B0-A9FB-4DBF-AAB2-BC4FE937A4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1" name="Freeform: Shape 190">
                <a:extLst>
                  <a:ext uri="{FF2B5EF4-FFF2-40B4-BE49-F238E27FC236}">
                    <a16:creationId xmlns:a16="http://schemas.microsoft.com/office/drawing/2014/main" id="{78EDA74C-F639-4A1A-AF63-97CE1722791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2" name="Freeform: Shape 191">
                <a:extLst>
                  <a:ext uri="{FF2B5EF4-FFF2-40B4-BE49-F238E27FC236}">
                    <a16:creationId xmlns:a16="http://schemas.microsoft.com/office/drawing/2014/main" id="{47349CA4-9AF7-4B7C-B97D-32FCC9A753C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3" name="Freeform: Shape 192">
                <a:extLst>
                  <a:ext uri="{FF2B5EF4-FFF2-40B4-BE49-F238E27FC236}">
                    <a16:creationId xmlns:a16="http://schemas.microsoft.com/office/drawing/2014/main" id="{DBBF3B76-9FD5-449B-9E6D-B2AE17BCC28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4" name="Freeform: Shape 193">
                <a:extLst>
                  <a:ext uri="{FF2B5EF4-FFF2-40B4-BE49-F238E27FC236}">
                    <a16:creationId xmlns:a16="http://schemas.microsoft.com/office/drawing/2014/main" id="{E83A7097-449B-446C-9207-5C00FAB2EE5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5" name="Freeform: Shape 194">
                <a:extLst>
                  <a:ext uri="{FF2B5EF4-FFF2-40B4-BE49-F238E27FC236}">
                    <a16:creationId xmlns:a16="http://schemas.microsoft.com/office/drawing/2014/main" id="{E8BCF978-C1B0-4C0E-885B-67F829DF35F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6" name="Freeform: Shape 195">
                <a:extLst>
                  <a:ext uri="{FF2B5EF4-FFF2-40B4-BE49-F238E27FC236}">
                    <a16:creationId xmlns:a16="http://schemas.microsoft.com/office/drawing/2014/main" id="{5F8A090D-EE01-4AE0-9B9D-A052A136192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7" name="Freeform: Shape 196">
                <a:extLst>
                  <a:ext uri="{FF2B5EF4-FFF2-40B4-BE49-F238E27FC236}">
                    <a16:creationId xmlns:a16="http://schemas.microsoft.com/office/drawing/2014/main" id="{F4973935-CD40-43B9-85EE-A0891CDFDFB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8" name="Freeform: Shape 197">
                <a:extLst>
                  <a:ext uri="{FF2B5EF4-FFF2-40B4-BE49-F238E27FC236}">
                    <a16:creationId xmlns:a16="http://schemas.microsoft.com/office/drawing/2014/main" id="{09BF59A1-43BA-4CAA-B07E-0753B83A07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9" name="Freeform: Shape 198">
                <a:extLst>
                  <a:ext uri="{FF2B5EF4-FFF2-40B4-BE49-F238E27FC236}">
                    <a16:creationId xmlns:a16="http://schemas.microsoft.com/office/drawing/2014/main" id="{F7F71212-DEF7-4416-8DD0-706B9D61816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0" name="Freeform: Shape 199">
                <a:extLst>
                  <a:ext uri="{FF2B5EF4-FFF2-40B4-BE49-F238E27FC236}">
                    <a16:creationId xmlns:a16="http://schemas.microsoft.com/office/drawing/2014/main" id="{61491CF5-2443-474B-83A8-EED5E8ABCCE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1" name="Freeform: Shape 200">
                <a:extLst>
                  <a:ext uri="{FF2B5EF4-FFF2-40B4-BE49-F238E27FC236}">
                    <a16:creationId xmlns:a16="http://schemas.microsoft.com/office/drawing/2014/main" id="{7A1D052A-A011-4CC1-9757-2742CF613DD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2" name="Freeform: Shape 201">
                <a:extLst>
                  <a:ext uri="{FF2B5EF4-FFF2-40B4-BE49-F238E27FC236}">
                    <a16:creationId xmlns:a16="http://schemas.microsoft.com/office/drawing/2014/main" id="{15DD3330-9838-49F4-9837-D557F35779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3" name="Freeform: Shape 202">
                <a:extLst>
                  <a:ext uri="{FF2B5EF4-FFF2-40B4-BE49-F238E27FC236}">
                    <a16:creationId xmlns:a16="http://schemas.microsoft.com/office/drawing/2014/main" id="{085E7E4A-1EBD-4D0A-89D3-0E91CE94BB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4" name="Freeform: Shape 203">
                <a:extLst>
                  <a:ext uri="{FF2B5EF4-FFF2-40B4-BE49-F238E27FC236}">
                    <a16:creationId xmlns:a16="http://schemas.microsoft.com/office/drawing/2014/main" id="{98509262-3560-484E-B2A3-65F83E2AFF4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5" name="Freeform: Shape 204">
                <a:extLst>
                  <a:ext uri="{FF2B5EF4-FFF2-40B4-BE49-F238E27FC236}">
                    <a16:creationId xmlns:a16="http://schemas.microsoft.com/office/drawing/2014/main" id="{82C01EF0-EFE1-4857-9C0F-983EF16648B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6" name="Freeform: Shape 205">
                <a:extLst>
                  <a:ext uri="{FF2B5EF4-FFF2-40B4-BE49-F238E27FC236}">
                    <a16:creationId xmlns:a16="http://schemas.microsoft.com/office/drawing/2014/main" id="{B35C6DB3-278C-4B06-AEE3-44D85C12E1A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7" name="Freeform: Shape 206">
                <a:extLst>
                  <a:ext uri="{FF2B5EF4-FFF2-40B4-BE49-F238E27FC236}">
                    <a16:creationId xmlns:a16="http://schemas.microsoft.com/office/drawing/2014/main" id="{13D90D10-B54E-4E2F-B5C7-3F4F5AA85C5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8" name="Freeform: Shape 207">
                <a:extLst>
                  <a:ext uri="{FF2B5EF4-FFF2-40B4-BE49-F238E27FC236}">
                    <a16:creationId xmlns:a16="http://schemas.microsoft.com/office/drawing/2014/main" id="{BCF88EFC-8669-4711-B4D8-18F82A7152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9" name="Freeform: Shape 208">
                <a:extLst>
                  <a:ext uri="{FF2B5EF4-FFF2-40B4-BE49-F238E27FC236}">
                    <a16:creationId xmlns:a16="http://schemas.microsoft.com/office/drawing/2014/main" id="{1C7E26B7-A2C7-4069-94EE-F81FBFCC4F8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0" name="Freeform: Shape 209">
                <a:extLst>
                  <a:ext uri="{FF2B5EF4-FFF2-40B4-BE49-F238E27FC236}">
                    <a16:creationId xmlns:a16="http://schemas.microsoft.com/office/drawing/2014/main" id="{45992884-B014-448F-B303-A6346A877A4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1" name="Freeform: Shape 210">
                <a:extLst>
                  <a:ext uri="{FF2B5EF4-FFF2-40B4-BE49-F238E27FC236}">
                    <a16:creationId xmlns:a16="http://schemas.microsoft.com/office/drawing/2014/main" id="{CE046B60-49AE-4A06-93E1-022974B3A73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2" name="Freeform: Shape 211">
                <a:extLst>
                  <a:ext uri="{FF2B5EF4-FFF2-40B4-BE49-F238E27FC236}">
                    <a16:creationId xmlns:a16="http://schemas.microsoft.com/office/drawing/2014/main" id="{48BEAE27-271C-428D-B5EF-F87F7359F6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3" name="Freeform: Shape 212">
                <a:extLst>
                  <a:ext uri="{FF2B5EF4-FFF2-40B4-BE49-F238E27FC236}">
                    <a16:creationId xmlns:a16="http://schemas.microsoft.com/office/drawing/2014/main" id="{A5A27244-274D-4D7E-A8D4-73F2256E8BA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4" name="Freeform: Shape 213">
                <a:extLst>
                  <a:ext uri="{FF2B5EF4-FFF2-40B4-BE49-F238E27FC236}">
                    <a16:creationId xmlns:a16="http://schemas.microsoft.com/office/drawing/2014/main" id="{15FC6F33-B59A-4CCB-A310-45A01574AA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5" name="Freeform: Shape 214">
                <a:extLst>
                  <a:ext uri="{FF2B5EF4-FFF2-40B4-BE49-F238E27FC236}">
                    <a16:creationId xmlns:a16="http://schemas.microsoft.com/office/drawing/2014/main" id="{58C7C55E-C35B-401E-9068-C22F2EE68C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6" name="Freeform: Shape 215">
                <a:extLst>
                  <a:ext uri="{FF2B5EF4-FFF2-40B4-BE49-F238E27FC236}">
                    <a16:creationId xmlns:a16="http://schemas.microsoft.com/office/drawing/2014/main" id="{4B71E863-1694-4370-85E9-A4DC7C544C30}"/>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7" name="Freeform: Shape 216">
                <a:extLst>
                  <a:ext uri="{FF2B5EF4-FFF2-40B4-BE49-F238E27FC236}">
                    <a16:creationId xmlns:a16="http://schemas.microsoft.com/office/drawing/2014/main" id="{B6F72D1A-6378-49EA-83B7-3EF50003060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8" name="Freeform: Shape 217">
                <a:extLst>
                  <a:ext uri="{FF2B5EF4-FFF2-40B4-BE49-F238E27FC236}">
                    <a16:creationId xmlns:a16="http://schemas.microsoft.com/office/drawing/2014/main" id="{7D8F79E4-2781-44A0-A4FB-9F34DDD998C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9" name="Freeform: Shape 218">
                <a:extLst>
                  <a:ext uri="{FF2B5EF4-FFF2-40B4-BE49-F238E27FC236}">
                    <a16:creationId xmlns:a16="http://schemas.microsoft.com/office/drawing/2014/main" id="{112401E9-7F6C-44FD-BFDB-6AB513E34F1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0" name="Freeform: Shape 219">
                <a:extLst>
                  <a:ext uri="{FF2B5EF4-FFF2-40B4-BE49-F238E27FC236}">
                    <a16:creationId xmlns:a16="http://schemas.microsoft.com/office/drawing/2014/main" id="{70EF4569-106C-4743-8A96-58E8F8914E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1" name="Freeform: Shape 220">
                <a:extLst>
                  <a:ext uri="{FF2B5EF4-FFF2-40B4-BE49-F238E27FC236}">
                    <a16:creationId xmlns:a16="http://schemas.microsoft.com/office/drawing/2014/main" id="{A8672656-3AB6-45FA-9178-6EEA584AC6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2" name="Freeform: Shape 221">
                <a:extLst>
                  <a:ext uri="{FF2B5EF4-FFF2-40B4-BE49-F238E27FC236}">
                    <a16:creationId xmlns:a16="http://schemas.microsoft.com/office/drawing/2014/main" id="{3BE34346-DF8F-40ED-9960-375A6B40897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3" name="Freeform: Shape 222">
                <a:extLst>
                  <a:ext uri="{FF2B5EF4-FFF2-40B4-BE49-F238E27FC236}">
                    <a16:creationId xmlns:a16="http://schemas.microsoft.com/office/drawing/2014/main" id="{D2F41219-5DFE-4991-8A7E-D81EC1C2B5E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4" name="Freeform: Shape 223">
                <a:extLst>
                  <a:ext uri="{FF2B5EF4-FFF2-40B4-BE49-F238E27FC236}">
                    <a16:creationId xmlns:a16="http://schemas.microsoft.com/office/drawing/2014/main" id="{631B6AB5-7C4A-4437-A6BF-C6A2368965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5" name="Freeform: Shape 224">
                <a:extLst>
                  <a:ext uri="{FF2B5EF4-FFF2-40B4-BE49-F238E27FC236}">
                    <a16:creationId xmlns:a16="http://schemas.microsoft.com/office/drawing/2014/main" id="{897203B5-EF0D-4F4C-A4B6-B5582F7D6A7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6" name="Freeform: Shape 225">
                <a:extLst>
                  <a:ext uri="{FF2B5EF4-FFF2-40B4-BE49-F238E27FC236}">
                    <a16:creationId xmlns:a16="http://schemas.microsoft.com/office/drawing/2014/main" id="{F7733105-9EB9-4EF2-8F40-6AD21A844C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7" name="Freeform: Shape 226">
                <a:extLst>
                  <a:ext uri="{FF2B5EF4-FFF2-40B4-BE49-F238E27FC236}">
                    <a16:creationId xmlns:a16="http://schemas.microsoft.com/office/drawing/2014/main" id="{E63EBB4B-F5A7-4554-A0C3-AED6ACAE8C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8" name="Freeform: Shape 227">
                <a:extLst>
                  <a:ext uri="{FF2B5EF4-FFF2-40B4-BE49-F238E27FC236}">
                    <a16:creationId xmlns:a16="http://schemas.microsoft.com/office/drawing/2014/main" id="{CCC74397-5624-4735-BE79-E16C6A1291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9" name="Freeform: Shape 228">
                <a:extLst>
                  <a:ext uri="{FF2B5EF4-FFF2-40B4-BE49-F238E27FC236}">
                    <a16:creationId xmlns:a16="http://schemas.microsoft.com/office/drawing/2014/main" id="{A9A30123-68A7-4CAF-ACA1-E089D30CE5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0" name="Freeform: Shape 229">
                <a:extLst>
                  <a:ext uri="{FF2B5EF4-FFF2-40B4-BE49-F238E27FC236}">
                    <a16:creationId xmlns:a16="http://schemas.microsoft.com/office/drawing/2014/main" id="{341E089E-6C28-47B4-8F8D-DC7B2964BFD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1" name="Freeform: Shape 230">
                <a:extLst>
                  <a:ext uri="{FF2B5EF4-FFF2-40B4-BE49-F238E27FC236}">
                    <a16:creationId xmlns:a16="http://schemas.microsoft.com/office/drawing/2014/main" id="{60C3E376-3FA2-4F28-8E26-5126E54F2D3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2" name="Freeform: Shape 231">
                <a:extLst>
                  <a:ext uri="{FF2B5EF4-FFF2-40B4-BE49-F238E27FC236}">
                    <a16:creationId xmlns:a16="http://schemas.microsoft.com/office/drawing/2014/main" id="{4452E443-8362-453F-8594-E2C5D05D339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3" name="Freeform: Shape 232">
                <a:extLst>
                  <a:ext uri="{FF2B5EF4-FFF2-40B4-BE49-F238E27FC236}">
                    <a16:creationId xmlns:a16="http://schemas.microsoft.com/office/drawing/2014/main" id="{C2043C4D-27CC-45D6-9A62-966A77DD581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4" name="Freeform: Shape 233">
                <a:extLst>
                  <a:ext uri="{FF2B5EF4-FFF2-40B4-BE49-F238E27FC236}">
                    <a16:creationId xmlns:a16="http://schemas.microsoft.com/office/drawing/2014/main" id="{F2D98196-D099-495E-A828-A073967D67F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5" name="Freeform: Shape 234">
                <a:extLst>
                  <a:ext uri="{FF2B5EF4-FFF2-40B4-BE49-F238E27FC236}">
                    <a16:creationId xmlns:a16="http://schemas.microsoft.com/office/drawing/2014/main" id="{68586E33-BCEF-4B0E-95AC-B1E8EA25C6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6" name="Freeform: Shape 235">
                <a:extLst>
                  <a:ext uri="{FF2B5EF4-FFF2-40B4-BE49-F238E27FC236}">
                    <a16:creationId xmlns:a16="http://schemas.microsoft.com/office/drawing/2014/main" id="{D088D3EB-C95E-441B-8F56-F04DDB19F1B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7" name="Freeform: Shape 236">
                <a:extLst>
                  <a:ext uri="{FF2B5EF4-FFF2-40B4-BE49-F238E27FC236}">
                    <a16:creationId xmlns:a16="http://schemas.microsoft.com/office/drawing/2014/main" id="{635A3D28-BCDB-445F-800B-8DE8585F6A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8" name="Freeform: Shape 237">
                <a:extLst>
                  <a:ext uri="{FF2B5EF4-FFF2-40B4-BE49-F238E27FC236}">
                    <a16:creationId xmlns:a16="http://schemas.microsoft.com/office/drawing/2014/main" id="{49C1D7F6-B9CD-46FF-9058-CD4E3DC2EC5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9" name="Freeform: Shape 238">
                <a:extLst>
                  <a:ext uri="{FF2B5EF4-FFF2-40B4-BE49-F238E27FC236}">
                    <a16:creationId xmlns:a16="http://schemas.microsoft.com/office/drawing/2014/main" id="{9942B8B8-7819-434C-902E-8BF793967CF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0" name="Freeform: Shape 239">
                <a:extLst>
                  <a:ext uri="{FF2B5EF4-FFF2-40B4-BE49-F238E27FC236}">
                    <a16:creationId xmlns:a16="http://schemas.microsoft.com/office/drawing/2014/main" id="{CDF6FF28-FCCB-4FD3-B5EC-8F9E3F4A1F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1" name="Freeform: Shape 240">
                <a:extLst>
                  <a:ext uri="{FF2B5EF4-FFF2-40B4-BE49-F238E27FC236}">
                    <a16:creationId xmlns:a16="http://schemas.microsoft.com/office/drawing/2014/main" id="{36634934-EC58-49CF-8AF5-0D1AD757663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2" name="Freeform: Shape 241">
                <a:extLst>
                  <a:ext uri="{FF2B5EF4-FFF2-40B4-BE49-F238E27FC236}">
                    <a16:creationId xmlns:a16="http://schemas.microsoft.com/office/drawing/2014/main" id="{2A938075-EEBB-426F-AAEF-8DB877F1BF9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3" name="Freeform: Shape 242">
                <a:extLst>
                  <a:ext uri="{FF2B5EF4-FFF2-40B4-BE49-F238E27FC236}">
                    <a16:creationId xmlns:a16="http://schemas.microsoft.com/office/drawing/2014/main" id="{9CF2395A-C8FA-4CE0-BADE-AD9620DCAC9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4" name="Freeform: Shape 243">
                <a:extLst>
                  <a:ext uri="{FF2B5EF4-FFF2-40B4-BE49-F238E27FC236}">
                    <a16:creationId xmlns:a16="http://schemas.microsoft.com/office/drawing/2014/main" id="{724C8CBB-AE30-4BDE-9609-6AD9DC4F1A8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5" name="Freeform: Shape 244">
                <a:extLst>
                  <a:ext uri="{FF2B5EF4-FFF2-40B4-BE49-F238E27FC236}">
                    <a16:creationId xmlns:a16="http://schemas.microsoft.com/office/drawing/2014/main" id="{75077D00-21A4-4EA4-A836-2E6F377DC28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6" name="Freeform: Shape 245">
                <a:extLst>
                  <a:ext uri="{FF2B5EF4-FFF2-40B4-BE49-F238E27FC236}">
                    <a16:creationId xmlns:a16="http://schemas.microsoft.com/office/drawing/2014/main" id="{BFE1D84B-3E9B-4355-AB70-29BD0813469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7" name="Freeform: Shape 246">
                <a:extLst>
                  <a:ext uri="{FF2B5EF4-FFF2-40B4-BE49-F238E27FC236}">
                    <a16:creationId xmlns:a16="http://schemas.microsoft.com/office/drawing/2014/main" id="{7E91096F-72A7-40D5-8D94-E473A526218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8" name="Freeform: Shape 247">
                <a:extLst>
                  <a:ext uri="{FF2B5EF4-FFF2-40B4-BE49-F238E27FC236}">
                    <a16:creationId xmlns:a16="http://schemas.microsoft.com/office/drawing/2014/main" id="{0EB75445-3187-4401-86FD-A85FA620C85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9" name="Freeform: Shape 248">
                <a:extLst>
                  <a:ext uri="{FF2B5EF4-FFF2-40B4-BE49-F238E27FC236}">
                    <a16:creationId xmlns:a16="http://schemas.microsoft.com/office/drawing/2014/main" id="{1D95CA2E-E941-4D26-B91B-7CDAE8112A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0" name="Freeform: Shape 249">
                <a:extLst>
                  <a:ext uri="{FF2B5EF4-FFF2-40B4-BE49-F238E27FC236}">
                    <a16:creationId xmlns:a16="http://schemas.microsoft.com/office/drawing/2014/main" id="{8A8CFFAC-749B-484A-8C17-634131D9C09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1" name="Freeform: Shape 250">
                <a:extLst>
                  <a:ext uri="{FF2B5EF4-FFF2-40B4-BE49-F238E27FC236}">
                    <a16:creationId xmlns:a16="http://schemas.microsoft.com/office/drawing/2014/main" id="{3125F4A7-EAFB-49D2-848F-8D0C044BE27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2" name="Freeform: Shape 251">
                <a:extLst>
                  <a:ext uri="{FF2B5EF4-FFF2-40B4-BE49-F238E27FC236}">
                    <a16:creationId xmlns:a16="http://schemas.microsoft.com/office/drawing/2014/main" id="{B9B9B3BB-4B8E-4C75-96EA-4C2048C6F232}"/>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3" name="Freeform: Shape 252">
                <a:extLst>
                  <a:ext uri="{FF2B5EF4-FFF2-40B4-BE49-F238E27FC236}">
                    <a16:creationId xmlns:a16="http://schemas.microsoft.com/office/drawing/2014/main" id="{9017FF82-4E07-4642-AD9E-BB96D42BD63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4" name="Freeform: Shape 253">
                <a:extLst>
                  <a:ext uri="{FF2B5EF4-FFF2-40B4-BE49-F238E27FC236}">
                    <a16:creationId xmlns:a16="http://schemas.microsoft.com/office/drawing/2014/main" id="{6B1971AE-14DC-4045-882C-6B2E0CE3B1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5" name="Freeform: Shape 254">
                <a:extLst>
                  <a:ext uri="{FF2B5EF4-FFF2-40B4-BE49-F238E27FC236}">
                    <a16:creationId xmlns:a16="http://schemas.microsoft.com/office/drawing/2014/main" id="{AA8CD457-0651-4ECC-81C7-C21EE779EDD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6" name="Freeform: Shape 255">
                <a:extLst>
                  <a:ext uri="{FF2B5EF4-FFF2-40B4-BE49-F238E27FC236}">
                    <a16:creationId xmlns:a16="http://schemas.microsoft.com/office/drawing/2014/main" id="{65833210-69A5-47FF-8EA9-99D9E28B8D6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7" name="Freeform: Shape 256">
                <a:extLst>
                  <a:ext uri="{FF2B5EF4-FFF2-40B4-BE49-F238E27FC236}">
                    <a16:creationId xmlns:a16="http://schemas.microsoft.com/office/drawing/2014/main" id="{C04C7A32-9FAA-4F63-9C56-4924343522E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8" name="Freeform: Shape 257">
                <a:extLst>
                  <a:ext uri="{FF2B5EF4-FFF2-40B4-BE49-F238E27FC236}">
                    <a16:creationId xmlns:a16="http://schemas.microsoft.com/office/drawing/2014/main" id="{49DC777D-C77C-4470-B4AF-C884887B0C9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9" name="Freeform: Shape 258">
                <a:extLst>
                  <a:ext uri="{FF2B5EF4-FFF2-40B4-BE49-F238E27FC236}">
                    <a16:creationId xmlns:a16="http://schemas.microsoft.com/office/drawing/2014/main" id="{158BF1D0-C876-400E-A139-5CE34D9B758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0" name="Freeform: Shape 259">
                <a:extLst>
                  <a:ext uri="{FF2B5EF4-FFF2-40B4-BE49-F238E27FC236}">
                    <a16:creationId xmlns:a16="http://schemas.microsoft.com/office/drawing/2014/main" id="{12B92D7A-51EB-488C-8B4A-2DA48105CA0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1" name="Freeform: Shape 260">
                <a:extLst>
                  <a:ext uri="{FF2B5EF4-FFF2-40B4-BE49-F238E27FC236}">
                    <a16:creationId xmlns:a16="http://schemas.microsoft.com/office/drawing/2014/main" id="{36F35362-EC6C-4B99-8EA0-B2E5F7E5754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2" name="Freeform: Shape 261">
                <a:extLst>
                  <a:ext uri="{FF2B5EF4-FFF2-40B4-BE49-F238E27FC236}">
                    <a16:creationId xmlns:a16="http://schemas.microsoft.com/office/drawing/2014/main" id="{E198CDFA-E8E4-4AB8-8152-70D0A99017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3" name="Freeform: Shape 262">
                <a:extLst>
                  <a:ext uri="{FF2B5EF4-FFF2-40B4-BE49-F238E27FC236}">
                    <a16:creationId xmlns:a16="http://schemas.microsoft.com/office/drawing/2014/main" id="{0A6E867E-E4D5-4962-B1E3-40C1EBAD45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4" name="Freeform: Shape 263">
                <a:extLst>
                  <a:ext uri="{FF2B5EF4-FFF2-40B4-BE49-F238E27FC236}">
                    <a16:creationId xmlns:a16="http://schemas.microsoft.com/office/drawing/2014/main" id="{80E476FD-96DE-446C-867F-9D329645237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5" name="Freeform: Shape 264">
                <a:extLst>
                  <a:ext uri="{FF2B5EF4-FFF2-40B4-BE49-F238E27FC236}">
                    <a16:creationId xmlns:a16="http://schemas.microsoft.com/office/drawing/2014/main" id="{2A4B1DEE-9DE5-44FA-999C-35FC48FFD8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6" name="Freeform: Shape 265">
                <a:extLst>
                  <a:ext uri="{FF2B5EF4-FFF2-40B4-BE49-F238E27FC236}">
                    <a16:creationId xmlns:a16="http://schemas.microsoft.com/office/drawing/2014/main" id="{B0466F5E-3E96-4F81-8A0D-03BE09971D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7" name="Freeform: Shape 266">
                <a:extLst>
                  <a:ext uri="{FF2B5EF4-FFF2-40B4-BE49-F238E27FC236}">
                    <a16:creationId xmlns:a16="http://schemas.microsoft.com/office/drawing/2014/main" id="{7F10273E-D499-4A93-806B-29552CFEAB9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8" name="Freeform: Shape 267">
                <a:extLst>
                  <a:ext uri="{FF2B5EF4-FFF2-40B4-BE49-F238E27FC236}">
                    <a16:creationId xmlns:a16="http://schemas.microsoft.com/office/drawing/2014/main" id="{9F109E66-58F5-49F9-A8FA-C2C6B9D3314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9" name="Freeform: Shape 268">
                <a:extLst>
                  <a:ext uri="{FF2B5EF4-FFF2-40B4-BE49-F238E27FC236}">
                    <a16:creationId xmlns:a16="http://schemas.microsoft.com/office/drawing/2014/main" id="{BEFEAFE3-481D-4BD8-8E0E-FD2D651475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0" name="Freeform: Shape 269">
                <a:extLst>
                  <a:ext uri="{FF2B5EF4-FFF2-40B4-BE49-F238E27FC236}">
                    <a16:creationId xmlns:a16="http://schemas.microsoft.com/office/drawing/2014/main" id="{4D9F94D2-04D5-4055-ABB3-12E2D54D916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1" name="Freeform: Shape 270">
                <a:extLst>
                  <a:ext uri="{FF2B5EF4-FFF2-40B4-BE49-F238E27FC236}">
                    <a16:creationId xmlns:a16="http://schemas.microsoft.com/office/drawing/2014/main" id="{8DF12218-DA8B-4C9D-AC25-6E4EB9E5157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2" name="Freeform: Shape 271">
                <a:extLst>
                  <a:ext uri="{FF2B5EF4-FFF2-40B4-BE49-F238E27FC236}">
                    <a16:creationId xmlns:a16="http://schemas.microsoft.com/office/drawing/2014/main" id="{0EBFC3D4-98BB-45EA-B787-42AD1392C19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3" name="Freeform: Shape 272">
                <a:extLst>
                  <a:ext uri="{FF2B5EF4-FFF2-40B4-BE49-F238E27FC236}">
                    <a16:creationId xmlns:a16="http://schemas.microsoft.com/office/drawing/2014/main" id="{B012490F-C6CB-4B2B-ACEE-164410E430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4" name="Freeform: Shape 273">
                <a:extLst>
                  <a:ext uri="{FF2B5EF4-FFF2-40B4-BE49-F238E27FC236}">
                    <a16:creationId xmlns:a16="http://schemas.microsoft.com/office/drawing/2014/main" id="{C8A0CEBF-7017-4AE8-B110-4FB98A0931A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5" name="Freeform: Shape 274">
                <a:extLst>
                  <a:ext uri="{FF2B5EF4-FFF2-40B4-BE49-F238E27FC236}">
                    <a16:creationId xmlns:a16="http://schemas.microsoft.com/office/drawing/2014/main" id="{BFB90B3C-B2E2-41FC-852F-20935BD58D3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6" name="Freeform: Shape 275">
                <a:extLst>
                  <a:ext uri="{FF2B5EF4-FFF2-40B4-BE49-F238E27FC236}">
                    <a16:creationId xmlns:a16="http://schemas.microsoft.com/office/drawing/2014/main" id="{AD216D02-05DA-4573-8119-B89DD39D163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7" name="Freeform: Shape 276">
                <a:extLst>
                  <a:ext uri="{FF2B5EF4-FFF2-40B4-BE49-F238E27FC236}">
                    <a16:creationId xmlns:a16="http://schemas.microsoft.com/office/drawing/2014/main" id="{4AD95CA3-812D-4706-A483-37C60CEFCF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8" name="Freeform: Shape 277">
                <a:extLst>
                  <a:ext uri="{FF2B5EF4-FFF2-40B4-BE49-F238E27FC236}">
                    <a16:creationId xmlns:a16="http://schemas.microsoft.com/office/drawing/2014/main" id="{ED7350CE-E616-42AC-8E07-41E9A7A07CA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9" name="Freeform: Shape 278">
                <a:extLst>
                  <a:ext uri="{FF2B5EF4-FFF2-40B4-BE49-F238E27FC236}">
                    <a16:creationId xmlns:a16="http://schemas.microsoft.com/office/drawing/2014/main" id="{87A359AE-1FD7-4EC0-9759-55B2173A6EF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0" name="Freeform: Shape 279">
                <a:extLst>
                  <a:ext uri="{FF2B5EF4-FFF2-40B4-BE49-F238E27FC236}">
                    <a16:creationId xmlns:a16="http://schemas.microsoft.com/office/drawing/2014/main" id="{97A88E14-719D-4D47-A0A1-80D6780E8EE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1" name="Freeform: Shape 280">
                <a:extLst>
                  <a:ext uri="{FF2B5EF4-FFF2-40B4-BE49-F238E27FC236}">
                    <a16:creationId xmlns:a16="http://schemas.microsoft.com/office/drawing/2014/main" id="{D16E2313-CE29-4A31-AC81-790178F4746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2" name="Freeform: Shape 281">
                <a:extLst>
                  <a:ext uri="{FF2B5EF4-FFF2-40B4-BE49-F238E27FC236}">
                    <a16:creationId xmlns:a16="http://schemas.microsoft.com/office/drawing/2014/main" id="{1D1C4F29-D833-4964-B939-3B727AE1EA4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3" name="Freeform: Shape 282">
                <a:extLst>
                  <a:ext uri="{FF2B5EF4-FFF2-40B4-BE49-F238E27FC236}">
                    <a16:creationId xmlns:a16="http://schemas.microsoft.com/office/drawing/2014/main" id="{4AAC2964-5640-4A4F-AF95-C4453326320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4" name="Freeform: Shape 283">
                <a:extLst>
                  <a:ext uri="{FF2B5EF4-FFF2-40B4-BE49-F238E27FC236}">
                    <a16:creationId xmlns:a16="http://schemas.microsoft.com/office/drawing/2014/main" id="{234E3EAE-3024-4122-B3C9-D19EF89411B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5" name="Freeform: Shape 284">
                <a:extLst>
                  <a:ext uri="{FF2B5EF4-FFF2-40B4-BE49-F238E27FC236}">
                    <a16:creationId xmlns:a16="http://schemas.microsoft.com/office/drawing/2014/main" id="{28FD952A-B49E-4AFD-BE46-A826C893BA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6" name="Freeform: Shape 285">
                <a:extLst>
                  <a:ext uri="{FF2B5EF4-FFF2-40B4-BE49-F238E27FC236}">
                    <a16:creationId xmlns:a16="http://schemas.microsoft.com/office/drawing/2014/main" id="{A8F11D09-106F-4800-8537-1511F52735A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7" name="Freeform: Shape 286">
                <a:extLst>
                  <a:ext uri="{FF2B5EF4-FFF2-40B4-BE49-F238E27FC236}">
                    <a16:creationId xmlns:a16="http://schemas.microsoft.com/office/drawing/2014/main" id="{628B2A9C-BF81-4C2A-A82F-094822D9196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8" name="Freeform: Shape 287">
                <a:extLst>
                  <a:ext uri="{FF2B5EF4-FFF2-40B4-BE49-F238E27FC236}">
                    <a16:creationId xmlns:a16="http://schemas.microsoft.com/office/drawing/2014/main" id="{67DB4930-228B-47AF-AAF7-1BF8F1B48A1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9" name="Freeform: Shape 288">
                <a:extLst>
                  <a:ext uri="{FF2B5EF4-FFF2-40B4-BE49-F238E27FC236}">
                    <a16:creationId xmlns:a16="http://schemas.microsoft.com/office/drawing/2014/main" id="{5C000D14-C33C-4ABC-8859-916548DDFFB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0" name="Freeform: Shape 289">
                <a:extLst>
                  <a:ext uri="{FF2B5EF4-FFF2-40B4-BE49-F238E27FC236}">
                    <a16:creationId xmlns:a16="http://schemas.microsoft.com/office/drawing/2014/main" id="{EFD3C8C8-BB59-449C-B55E-01F014FF2BD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1" name="Freeform: Shape 290">
                <a:extLst>
                  <a:ext uri="{FF2B5EF4-FFF2-40B4-BE49-F238E27FC236}">
                    <a16:creationId xmlns:a16="http://schemas.microsoft.com/office/drawing/2014/main" id="{F67091D2-B1F6-4D9C-BE4A-EE3988A464A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2" name="Freeform: Shape 291">
                <a:extLst>
                  <a:ext uri="{FF2B5EF4-FFF2-40B4-BE49-F238E27FC236}">
                    <a16:creationId xmlns:a16="http://schemas.microsoft.com/office/drawing/2014/main" id="{E696DB2D-BF32-49CF-A3D0-B5BCFFFC3A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3" name="Freeform: Shape 292">
                <a:extLst>
                  <a:ext uri="{FF2B5EF4-FFF2-40B4-BE49-F238E27FC236}">
                    <a16:creationId xmlns:a16="http://schemas.microsoft.com/office/drawing/2014/main" id="{DA9DFC77-4503-4E27-81F8-4EC423EE7F2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4" name="Freeform: Shape 293">
                <a:extLst>
                  <a:ext uri="{FF2B5EF4-FFF2-40B4-BE49-F238E27FC236}">
                    <a16:creationId xmlns:a16="http://schemas.microsoft.com/office/drawing/2014/main" id="{C9750606-8257-49A8-BAC6-8AF5245F225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5" name="Freeform: Shape 294">
                <a:extLst>
                  <a:ext uri="{FF2B5EF4-FFF2-40B4-BE49-F238E27FC236}">
                    <a16:creationId xmlns:a16="http://schemas.microsoft.com/office/drawing/2014/main" id="{1FAF9961-6FEB-4F37-AA12-4123C2F348C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6" name="Freeform: Shape 295">
                <a:extLst>
                  <a:ext uri="{FF2B5EF4-FFF2-40B4-BE49-F238E27FC236}">
                    <a16:creationId xmlns:a16="http://schemas.microsoft.com/office/drawing/2014/main" id="{ECEB85EF-07A3-4915-972B-41652BD77A0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7" name="Freeform: Shape 296">
                <a:extLst>
                  <a:ext uri="{FF2B5EF4-FFF2-40B4-BE49-F238E27FC236}">
                    <a16:creationId xmlns:a16="http://schemas.microsoft.com/office/drawing/2014/main" id="{70E3C169-E198-408B-8C0B-6D107638EEA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8" name="Freeform: Shape 297">
                <a:extLst>
                  <a:ext uri="{FF2B5EF4-FFF2-40B4-BE49-F238E27FC236}">
                    <a16:creationId xmlns:a16="http://schemas.microsoft.com/office/drawing/2014/main" id="{F55D2648-69AF-4F06-B4E2-ED7EB64562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9" name="Freeform: Shape 298">
                <a:extLst>
                  <a:ext uri="{FF2B5EF4-FFF2-40B4-BE49-F238E27FC236}">
                    <a16:creationId xmlns:a16="http://schemas.microsoft.com/office/drawing/2014/main" id="{808EE613-DBD4-40A5-B2FC-FFE52B37959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0" name="Freeform: Shape 299">
                <a:extLst>
                  <a:ext uri="{FF2B5EF4-FFF2-40B4-BE49-F238E27FC236}">
                    <a16:creationId xmlns:a16="http://schemas.microsoft.com/office/drawing/2014/main" id="{5CF13D94-C51E-4F0C-93ED-89C74D5967D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1" name="Freeform: Shape 300">
                <a:extLst>
                  <a:ext uri="{FF2B5EF4-FFF2-40B4-BE49-F238E27FC236}">
                    <a16:creationId xmlns:a16="http://schemas.microsoft.com/office/drawing/2014/main" id="{D02372BC-9E3F-430B-9E13-B750B754828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2" name="Freeform: Shape 301">
                <a:extLst>
                  <a:ext uri="{FF2B5EF4-FFF2-40B4-BE49-F238E27FC236}">
                    <a16:creationId xmlns:a16="http://schemas.microsoft.com/office/drawing/2014/main" id="{5CC5A4DF-827D-4F25-A560-89C50AFC96F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3" name="Freeform: Shape 302">
                <a:extLst>
                  <a:ext uri="{FF2B5EF4-FFF2-40B4-BE49-F238E27FC236}">
                    <a16:creationId xmlns:a16="http://schemas.microsoft.com/office/drawing/2014/main" id="{C664ED74-3F99-4CD6-9B08-8C66D3C2384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4" name="Freeform: Shape 303">
                <a:extLst>
                  <a:ext uri="{FF2B5EF4-FFF2-40B4-BE49-F238E27FC236}">
                    <a16:creationId xmlns:a16="http://schemas.microsoft.com/office/drawing/2014/main" id="{A366A050-ABC8-404E-9D19-88C1BFD746A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5" name="Freeform: Shape 304">
                <a:extLst>
                  <a:ext uri="{FF2B5EF4-FFF2-40B4-BE49-F238E27FC236}">
                    <a16:creationId xmlns:a16="http://schemas.microsoft.com/office/drawing/2014/main" id="{E54F9189-EFA8-450C-9A79-2642C2815DC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6" name="Freeform: Shape 305">
                <a:extLst>
                  <a:ext uri="{FF2B5EF4-FFF2-40B4-BE49-F238E27FC236}">
                    <a16:creationId xmlns:a16="http://schemas.microsoft.com/office/drawing/2014/main" id="{83474EF4-3910-4D27-8CE9-6B0571690FB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7" name="Freeform: Shape 306">
                <a:extLst>
                  <a:ext uri="{FF2B5EF4-FFF2-40B4-BE49-F238E27FC236}">
                    <a16:creationId xmlns:a16="http://schemas.microsoft.com/office/drawing/2014/main" id="{07AF992F-ECBF-4DC7-AAD7-C89A905F51C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8" name="Freeform: Shape 307">
                <a:extLst>
                  <a:ext uri="{FF2B5EF4-FFF2-40B4-BE49-F238E27FC236}">
                    <a16:creationId xmlns:a16="http://schemas.microsoft.com/office/drawing/2014/main" id="{8DF44771-0BBE-4ABF-A1A0-4F21168E949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9" name="Freeform: Shape 308">
                <a:extLst>
                  <a:ext uri="{FF2B5EF4-FFF2-40B4-BE49-F238E27FC236}">
                    <a16:creationId xmlns:a16="http://schemas.microsoft.com/office/drawing/2014/main" id="{A83A06AC-4FF7-4E63-8018-3EC97686E21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0" name="Freeform: Shape 309">
                <a:extLst>
                  <a:ext uri="{FF2B5EF4-FFF2-40B4-BE49-F238E27FC236}">
                    <a16:creationId xmlns:a16="http://schemas.microsoft.com/office/drawing/2014/main" id="{CF2D1DA8-92C8-41E9-B8CA-AA39868CBF0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1" name="Freeform: Shape 310">
                <a:extLst>
                  <a:ext uri="{FF2B5EF4-FFF2-40B4-BE49-F238E27FC236}">
                    <a16:creationId xmlns:a16="http://schemas.microsoft.com/office/drawing/2014/main" id="{CE7EB8CC-07A4-47A7-928A-8984C470685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2" name="Freeform: Shape 311">
                <a:extLst>
                  <a:ext uri="{FF2B5EF4-FFF2-40B4-BE49-F238E27FC236}">
                    <a16:creationId xmlns:a16="http://schemas.microsoft.com/office/drawing/2014/main" id="{DD8F57F4-0054-4907-A5A4-FEA9B509AD3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3" name="Freeform: Shape 312">
                <a:extLst>
                  <a:ext uri="{FF2B5EF4-FFF2-40B4-BE49-F238E27FC236}">
                    <a16:creationId xmlns:a16="http://schemas.microsoft.com/office/drawing/2014/main" id="{60ED5BA9-E036-40AE-A6CC-0DECB39D5A4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4" name="Freeform: Shape 313">
                <a:extLst>
                  <a:ext uri="{FF2B5EF4-FFF2-40B4-BE49-F238E27FC236}">
                    <a16:creationId xmlns:a16="http://schemas.microsoft.com/office/drawing/2014/main" id="{0FD10507-E725-4668-A9B2-F1C23A57A1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5" name="Freeform: Shape 314">
                <a:extLst>
                  <a:ext uri="{FF2B5EF4-FFF2-40B4-BE49-F238E27FC236}">
                    <a16:creationId xmlns:a16="http://schemas.microsoft.com/office/drawing/2014/main" id="{D1C0A19B-7E91-4068-9AA4-14FA512E22B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6" name="Freeform: Shape 315">
                <a:extLst>
                  <a:ext uri="{FF2B5EF4-FFF2-40B4-BE49-F238E27FC236}">
                    <a16:creationId xmlns:a16="http://schemas.microsoft.com/office/drawing/2014/main" id="{280850D2-6E89-4131-9FB7-A009F965BDE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7" name="Freeform: Shape 316">
                <a:extLst>
                  <a:ext uri="{FF2B5EF4-FFF2-40B4-BE49-F238E27FC236}">
                    <a16:creationId xmlns:a16="http://schemas.microsoft.com/office/drawing/2014/main" id="{9FE1F233-525B-490D-92CE-E84B8613691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8" name="Freeform: Shape 317">
                <a:extLst>
                  <a:ext uri="{FF2B5EF4-FFF2-40B4-BE49-F238E27FC236}">
                    <a16:creationId xmlns:a16="http://schemas.microsoft.com/office/drawing/2014/main" id="{7181D01C-96B5-44C1-A386-30CE0F738E0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9" name="Freeform: Shape 318">
                <a:extLst>
                  <a:ext uri="{FF2B5EF4-FFF2-40B4-BE49-F238E27FC236}">
                    <a16:creationId xmlns:a16="http://schemas.microsoft.com/office/drawing/2014/main" id="{E2B633A1-C30D-4403-AC8F-43AC6B9B7EA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0" name="Freeform: Shape 319">
                <a:extLst>
                  <a:ext uri="{FF2B5EF4-FFF2-40B4-BE49-F238E27FC236}">
                    <a16:creationId xmlns:a16="http://schemas.microsoft.com/office/drawing/2014/main" id="{6A8ADFAF-7B99-4AF5-8AD0-6F6396B1E2A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1" name="Freeform: Shape 320">
                <a:extLst>
                  <a:ext uri="{FF2B5EF4-FFF2-40B4-BE49-F238E27FC236}">
                    <a16:creationId xmlns:a16="http://schemas.microsoft.com/office/drawing/2014/main" id="{BF24EED6-9FF6-4D3B-B888-7C128BA748F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2" name="Freeform: Shape 321">
                <a:extLst>
                  <a:ext uri="{FF2B5EF4-FFF2-40B4-BE49-F238E27FC236}">
                    <a16:creationId xmlns:a16="http://schemas.microsoft.com/office/drawing/2014/main" id="{6120BD91-6B39-4427-90EE-7F3AA46700A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3" name="Freeform: Shape 322">
                <a:extLst>
                  <a:ext uri="{FF2B5EF4-FFF2-40B4-BE49-F238E27FC236}">
                    <a16:creationId xmlns:a16="http://schemas.microsoft.com/office/drawing/2014/main" id="{99BA16F9-242B-4140-BC3F-17E34841473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4" name="Freeform: Shape 323">
                <a:extLst>
                  <a:ext uri="{FF2B5EF4-FFF2-40B4-BE49-F238E27FC236}">
                    <a16:creationId xmlns:a16="http://schemas.microsoft.com/office/drawing/2014/main" id="{814ACF54-DEC1-429C-85FA-022FE730222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5" name="Freeform: Shape 324">
                <a:extLst>
                  <a:ext uri="{FF2B5EF4-FFF2-40B4-BE49-F238E27FC236}">
                    <a16:creationId xmlns:a16="http://schemas.microsoft.com/office/drawing/2014/main" id="{8E30803D-601A-44AA-8D2C-F89DB4ADF4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6" name="Freeform: Shape 325">
                <a:extLst>
                  <a:ext uri="{FF2B5EF4-FFF2-40B4-BE49-F238E27FC236}">
                    <a16:creationId xmlns:a16="http://schemas.microsoft.com/office/drawing/2014/main" id="{4E6EEE87-0C42-4413-8EA5-706C464D32B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7" name="Freeform: Shape 326">
                <a:extLst>
                  <a:ext uri="{FF2B5EF4-FFF2-40B4-BE49-F238E27FC236}">
                    <a16:creationId xmlns:a16="http://schemas.microsoft.com/office/drawing/2014/main" id="{0832DF18-6AAF-4499-8D30-5A79B18EC00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8" name="Freeform: Shape 327">
                <a:extLst>
                  <a:ext uri="{FF2B5EF4-FFF2-40B4-BE49-F238E27FC236}">
                    <a16:creationId xmlns:a16="http://schemas.microsoft.com/office/drawing/2014/main" id="{4AD66F08-011B-4A20-B1E5-D3A9A35AA4E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9" name="Freeform: Shape 328">
                <a:extLst>
                  <a:ext uri="{FF2B5EF4-FFF2-40B4-BE49-F238E27FC236}">
                    <a16:creationId xmlns:a16="http://schemas.microsoft.com/office/drawing/2014/main" id="{BBD23BB3-08F2-47BC-B141-4E6ED9492A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0" name="Freeform: Shape 329">
                <a:extLst>
                  <a:ext uri="{FF2B5EF4-FFF2-40B4-BE49-F238E27FC236}">
                    <a16:creationId xmlns:a16="http://schemas.microsoft.com/office/drawing/2014/main" id="{B3CE711A-2069-42C1-98C4-4508B5943F6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1" name="Freeform: Shape 330">
                <a:extLst>
                  <a:ext uri="{FF2B5EF4-FFF2-40B4-BE49-F238E27FC236}">
                    <a16:creationId xmlns:a16="http://schemas.microsoft.com/office/drawing/2014/main" id="{26B8F21B-C222-4784-8D4C-7D5D24EA1F3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2" name="Freeform: Shape 331">
                <a:extLst>
                  <a:ext uri="{FF2B5EF4-FFF2-40B4-BE49-F238E27FC236}">
                    <a16:creationId xmlns:a16="http://schemas.microsoft.com/office/drawing/2014/main" id="{58C4C653-04CF-45EA-92F4-3B76B0AA971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3" name="Freeform: Shape 332">
                <a:extLst>
                  <a:ext uri="{FF2B5EF4-FFF2-40B4-BE49-F238E27FC236}">
                    <a16:creationId xmlns:a16="http://schemas.microsoft.com/office/drawing/2014/main" id="{755FD61D-1008-46FD-86B1-4F633814A45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4" name="Freeform: Shape 333">
                <a:extLst>
                  <a:ext uri="{FF2B5EF4-FFF2-40B4-BE49-F238E27FC236}">
                    <a16:creationId xmlns:a16="http://schemas.microsoft.com/office/drawing/2014/main" id="{A3DBC891-2610-4AC1-B1D3-806E504EF43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5" name="Freeform: Shape 334">
                <a:extLst>
                  <a:ext uri="{FF2B5EF4-FFF2-40B4-BE49-F238E27FC236}">
                    <a16:creationId xmlns:a16="http://schemas.microsoft.com/office/drawing/2014/main" id="{4D9F77CB-AC06-45E2-B791-BA0A7FC6A6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6" name="Freeform: Shape 335">
                <a:extLst>
                  <a:ext uri="{FF2B5EF4-FFF2-40B4-BE49-F238E27FC236}">
                    <a16:creationId xmlns:a16="http://schemas.microsoft.com/office/drawing/2014/main" id="{9006458F-4478-468F-ADDA-3A1A260F279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7" name="Freeform: Shape 336">
                <a:extLst>
                  <a:ext uri="{FF2B5EF4-FFF2-40B4-BE49-F238E27FC236}">
                    <a16:creationId xmlns:a16="http://schemas.microsoft.com/office/drawing/2014/main" id="{366818E9-6C2E-4220-8542-BD64F8B7EE8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8" name="Freeform: Shape 337">
                <a:extLst>
                  <a:ext uri="{FF2B5EF4-FFF2-40B4-BE49-F238E27FC236}">
                    <a16:creationId xmlns:a16="http://schemas.microsoft.com/office/drawing/2014/main" id="{BD7BF3C8-FAD3-44BA-A91A-7FCE6DCE83E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9" name="Freeform: Shape 338">
                <a:extLst>
                  <a:ext uri="{FF2B5EF4-FFF2-40B4-BE49-F238E27FC236}">
                    <a16:creationId xmlns:a16="http://schemas.microsoft.com/office/drawing/2014/main" id="{A675950D-FE3F-4100-8304-02525FC59CA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0" name="Freeform: Shape 339">
                <a:extLst>
                  <a:ext uri="{FF2B5EF4-FFF2-40B4-BE49-F238E27FC236}">
                    <a16:creationId xmlns:a16="http://schemas.microsoft.com/office/drawing/2014/main" id="{67959628-A9E4-4868-B5C4-02A208D9EAB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1" name="Freeform: Shape 340">
                <a:extLst>
                  <a:ext uri="{FF2B5EF4-FFF2-40B4-BE49-F238E27FC236}">
                    <a16:creationId xmlns:a16="http://schemas.microsoft.com/office/drawing/2014/main" id="{ADECC7F1-0F45-486A-A990-EB276BB3384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2" name="Freeform: Shape 341">
                <a:extLst>
                  <a:ext uri="{FF2B5EF4-FFF2-40B4-BE49-F238E27FC236}">
                    <a16:creationId xmlns:a16="http://schemas.microsoft.com/office/drawing/2014/main" id="{1245F143-DC77-4399-A4A7-A1F3B391803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3" name="Freeform: Shape 342">
                <a:extLst>
                  <a:ext uri="{FF2B5EF4-FFF2-40B4-BE49-F238E27FC236}">
                    <a16:creationId xmlns:a16="http://schemas.microsoft.com/office/drawing/2014/main" id="{475F08F8-55E9-4206-9AAE-E916FC31406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4" name="Freeform: Shape 343">
                <a:extLst>
                  <a:ext uri="{FF2B5EF4-FFF2-40B4-BE49-F238E27FC236}">
                    <a16:creationId xmlns:a16="http://schemas.microsoft.com/office/drawing/2014/main" id="{B161936D-1B88-4DE0-9773-06D8E71E803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5" name="Freeform: Shape 344">
                <a:extLst>
                  <a:ext uri="{FF2B5EF4-FFF2-40B4-BE49-F238E27FC236}">
                    <a16:creationId xmlns:a16="http://schemas.microsoft.com/office/drawing/2014/main" id="{D9EA60CC-AC1F-49D4-94B1-48FD127B43A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6" name="Freeform: Shape 345">
                <a:extLst>
                  <a:ext uri="{FF2B5EF4-FFF2-40B4-BE49-F238E27FC236}">
                    <a16:creationId xmlns:a16="http://schemas.microsoft.com/office/drawing/2014/main" id="{56AE36DF-ED72-4751-A123-9AD7BA0CEEE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7" name="Freeform: Shape 346">
                <a:extLst>
                  <a:ext uri="{FF2B5EF4-FFF2-40B4-BE49-F238E27FC236}">
                    <a16:creationId xmlns:a16="http://schemas.microsoft.com/office/drawing/2014/main" id="{856DA2E5-CBAE-4B4F-A30B-DFC1EE9B592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8" name="Freeform: Shape 347">
                <a:extLst>
                  <a:ext uri="{FF2B5EF4-FFF2-40B4-BE49-F238E27FC236}">
                    <a16:creationId xmlns:a16="http://schemas.microsoft.com/office/drawing/2014/main" id="{5E60101A-81EF-48E2-B67D-EB8847278D9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9" name="Freeform: Shape 348">
                <a:extLst>
                  <a:ext uri="{FF2B5EF4-FFF2-40B4-BE49-F238E27FC236}">
                    <a16:creationId xmlns:a16="http://schemas.microsoft.com/office/drawing/2014/main" id="{623BF631-A52C-4AAD-B012-1FD678A1F65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0" name="Freeform: Shape 349">
                <a:extLst>
                  <a:ext uri="{FF2B5EF4-FFF2-40B4-BE49-F238E27FC236}">
                    <a16:creationId xmlns:a16="http://schemas.microsoft.com/office/drawing/2014/main" id="{3BA8C092-E3E4-4EA7-A73A-3BB13B493E2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1" name="Freeform: Shape 350">
                <a:extLst>
                  <a:ext uri="{FF2B5EF4-FFF2-40B4-BE49-F238E27FC236}">
                    <a16:creationId xmlns:a16="http://schemas.microsoft.com/office/drawing/2014/main" id="{E4D5F4C5-FFAD-41D1-9E66-8DEA9AE3C68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2" name="Freeform: Shape 351">
                <a:extLst>
                  <a:ext uri="{FF2B5EF4-FFF2-40B4-BE49-F238E27FC236}">
                    <a16:creationId xmlns:a16="http://schemas.microsoft.com/office/drawing/2014/main" id="{1B80E2AD-D598-4076-9A70-3FF60D761AA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3" name="Freeform: Shape 352">
                <a:extLst>
                  <a:ext uri="{FF2B5EF4-FFF2-40B4-BE49-F238E27FC236}">
                    <a16:creationId xmlns:a16="http://schemas.microsoft.com/office/drawing/2014/main" id="{1E139F40-06E7-4E2F-A479-392BC2D271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4" name="Freeform: Shape 353">
                <a:extLst>
                  <a:ext uri="{FF2B5EF4-FFF2-40B4-BE49-F238E27FC236}">
                    <a16:creationId xmlns:a16="http://schemas.microsoft.com/office/drawing/2014/main" id="{57B33B74-723F-44E4-8CF7-F68B6BBEE24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5" name="Freeform: Shape 354">
                <a:extLst>
                  <a:ext uri="{FF2B5EF4-FFF2-40B4-BE49-F238E27FC236}">
                    <a16:creationId xmlns:a16="http://schemas.microsoft.com/office/drawing/2014/main" id="{3300C380-880A-440E-AD73-941A859A69B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6" name="Freeform: Shape 355">
                <a:extLst>
                  <a:ext uri="{FF2B5EF4-FFF2-40B4-BE49-F238E27FC236}">
                    <a16:creationId xmlns:a16="http://schemas.microsoft.com/office/drawing/2014/main" id="{8649CE7C-4F6C-4C19-9A37-881B022144B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7" name="Freeform: Shape 356">
                <a:extLst>
                  <a:ext uri="{FF2B5EF4-FFF2-40B4-BE49-F238E27FC236}">
                    <a16:creationId xmlns:a16="http://schemas.microsoft.com/office/drawing/2014/main" id="{88A320C2-A1D9-4FC0-89CA-B951E12B32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19" name="Graphic 4">
              <a:extLst>
                <a:ext uri="{FF2B5EF4-FFF2-40B4-BE49-F238E27FC236}">
                  <a16:creationId xmlns:a16="http://schemas.microsoft.com/office/drawing/2014/main" id="{723EE676-95B0-40B5-BB3B-183555D2F1A1}"/>
                </a:ext>
              </a:extLst>
            </p:cNvPr>
            <p:cNvGrpSpPr/>
            <p:nvPr/>
          </p:nvGrpSpPr>
          <p:grpSpPr>
            <a:xfrm>
              <a:off x="10154386" y="4452483"/>
              <a:ext cx="1443404" cy="1443418"/>
              <a:chOff x="5734037" y="3067039"/>
              <a:chExt cx="724483" cy="724489"/>
            </a:xfrm>
            <a:grpFill/>
          </p:grpSpPr>
          <p:sp>
            <p:nvSpPr>
              <p:cNvPr id="20" name="Freeform: Shape 19">
                <a:extLst>
                  <a:ext uri="{FF2B5EF4-FFF2-40B4-BE49-F238E27FC236}">
                    <a16:creationId xmlns:a16="http://schemas.microsoft.com/office/drawing/2014/main" id="{13EE9E24-328D-4967-A7D6-9AD696D5C91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7F066982-3E06-46AC-8C85-3AA30F5EFDB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E699AAE6-74C2-4138-8B31-46576456250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2FB875D4-122F-435D-8C34-5FA4B0BBE08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A1E1023F-42A9-42FC-86FB-4730DD3158D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19FA068-A7DA-424C-81C0-CCA59AFF291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 name="Freeform: Shape 25">
                <a:extLst>
                  <a:ext uri="{FF2B5EF4-FFF2-40B4-BE49-F238E27FC236}">
                    <a16:creationId xmlns:a16="http://schemas.microsoft.com/office/drawing/2014/main" id="{76050C48-FA99-47E4-9729-B386AD54EA4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id="{A327ECE9-CE51-4C29-9AFB-D740BC96774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3314F941-FE16-4684-AD11-40031407E28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A12ED5B2-85E7-4C0F-911D-84166633F6C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E16B5A61-8CFF-4FDF-9B21-09C8297A4DA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CE0A8595-93E1-4499-86A8-9B43B07C11D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2C380735-19C3-47FA-978D-3E99046793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CA6B2F2B-1750-4093-AD58-D2AA9CF8266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 name="Freeform: Shape 33">
                <a:extLst>
                  <a:ext uri="{FF2B5EF4-FFF2-40B4-BE49-F238E27FC236}">
                    <a16:creationId xmlns:a16="http://schemas.microsoft.com/office/drawing/2014/main" id="{AB32A52B-3F30-43A0-88FD-9AB3DD78B0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 name="Freeform: Shape 34">
                <a:extLst>
                  <a:ext uri="{FF2B5EF4-FFF2-40B4-BE49-F238E27FC236}">
                    <a16:creationId xmlns:a16="http://schemas.microsoft.com/office/drawing/2014/main" id="{C94B2563-F4BE-4780-ABE8-8359DBB2371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372DFDDB-1231-49CA-84CA-E4BE438A318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930DEA24-357A-4CE2-A894-9CC59149E6B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5334C62D-A806-464B-86FF-63BA4B4B7DB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DC0AE61D-5513-4496-AF95-4F1FA2D368B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D604D00-5107-4CA5-8461-DBF2520C16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ABF1B949-6E40-46C3-BCE9-DA2A24C5D2A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9C0D9DE4-3D59-4B4F-8054-99080988D42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DF2EC95B-927F-4B94-B878-CD68D0DC4E2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7001FEFB-AE24-4CF7-8EEF-084BCD466D8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459BD4F3-A5E1-4F7D-A7AB-EF6BED5BE88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F1687F6E-4940-4782-A3A7-5C9C1552BF4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BEC7FFDC-A904-44D2-8F0B-91A5C76CC51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EA15C8BC-5975-40E1-A988-EB34FBCF078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371BAC0D-2BF9-4781-A7BB-06AA16D0E6C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FD04182-650D-498F-A066-FE4C0FA6DA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6E839DFF-01B4-4B5E-9910-024EC8FE1DA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0C100C3D-5A4C-4D50-AAEC-07A4457548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C8647050-08AF-4BD8-87C4-CA230312901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9A0F33E0-AADA-44E2-A5AC-31DF5EE3D3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32C8FA1D-A02A-4388-9886-69EBC58C07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99421FD3-355A-4629-BFAD-527ECD82EE0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7" name="Freeform: Shape 56">
                <a:extLst>
                  <a:ext uri="{FF2B5EF4-FFF2-40B4-BE49-F238E27FC236}">
                    <a16:creationId xmlns:a16="http://schemas.microsoft.com/office/drawing/2014/main" id="{2AB71DCF-EB57-4B33-9FF7-11CA0CB9657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CE86AA54-A444-4823-A6DC-491E77E34B4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9" name="Freeform: Shape 58">
                <a:extLst>
                  <a:ext uri="{FF2B5EF4-FFF2-40B4-BE49-F238E27FC236}">
                    <a16:creationId xmlns:a16="http://schemas.microsoft.com/office/drawing/2014/main" id="{750E2DF6-23A6-4192-BD64-7997AABE595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0" name="Freeform: Shape 59">
                <a:extLst>
                  <a:ext uri="{FF2B5EF4-FFF2-40B4-BE49-F238E27FC236}">
                    <a16:creationId xmlns:a16="http://schemas.microsoft.com/office/drawing/2014/main" id="{DC3D9758-1EA4-43A6-8375-DDED592A9AB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1" name="Freeform: Shape 60">
                <a:extLst>
                  <a:ext uri="{FF2B5EF4-FFF2-40B4-BE49-F238E27FC236}">
                    <a16:creationId xmlns:a16="http://schemas.microsoft.com/office/drawing/2014/main" id="{1DFC1416-C64A-4C0B-8898-ABAABA0FCBC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2" name="Freeform: Shape 61">
                <a:extLst>
                  <a:ext uri="{FF2B5EF4-FFF2-40B4-BE49-F238E27FC236}">
                    <a16:creationId xmlns:a16="http://schemas.microsoft.com/office/drawing/2014/main" id="{D2A221D1-7EAA-4907-A58E-8E81E7BA474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3" name="Freeform: Shape 62">
                <a:extLst>
                  <a:ext uri="{FF2B5EF4-FFF2-40B4-BE49-F238E27FC236}">
                    <a16:creationId xmlns:a16="http://schemas.microsoft.com/office/drawing/2014/main" id="{AAC899B4-B060-44A9-9E5E-60A775CE2D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4" name="Freeform: Shape 63">
                <a:extLst>
                  <a:ext uri="{FF2B5EF4-FFF2-40B4-BE49-F238E27FC236}">
                    <a16:creationId xmlns:a16="http://schemas.microsoft.com/office/drawing/2014/main" id="{F68A0E9C-6E97-4889-8C4E-1771D6465B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Freeform: Shape 64">
                <a:extLst>
                  <a:ext uri="{FF2B5EF4-FFF2-40B4-BE49-F238E27FC236}">
                    <a16:creationId xmlns:a16="http://schemas.microsoft.com/office/drawing/2014/main" id="{D705A29F-351D-4D7D-AB5F-B6A24011D55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Freeform: Shape 65">
                <a:extLst>
                  <a:ext uri="{FF2B5EF4-FFF2-40B4-BE49-F238E27FC236}">
                    <a16:creationId xmlns:a16="http://schemas.microsoft.com/office/drawing/2014/main" id="{EC0BB292-2828-40AB-A869-CF6D114F063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Freeform: Shape 66">
                <a:extLst>
                  <a:ext uri="{FF2B5EF4-FFF2-40B4-BE49-F238E27FC236}">
                    <a16:creationId xmlns:a16="http://schemas.microsoft.com/office/drawing/2014/main" id="{78EEFC2A-B463-4C2F-8D33-BA746EEC56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Freeform: Shape 67">
                <a:extLst>
                  <a:ext uri="{FF2B5EF4-FFF2-40B4-BE49-F238E27FC236}">
                    <a16:creationId xmlns:a16="http://schemas.microsoft.com/office/drawing/2014/main" id="{669784EC-901F-43E1-9785-CA274A2E37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Freeform: Shape 68">
                <a:extLst>
                  <a:ext uri="{FF2B5EF4-FFF2-40B4-BE49-F238E27FC236}">
                    <a16:creationId xmlns:a16="http://schemas.microsoft.com/office/drawing/2014/main" id="{EA79E5A7-5CA0-40FF-86F1-17C44CDA5E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0" name="Freeform: Shape 69">
                <a:extLst>
                  <a:ext uri="{FF2B5EF4-FFF2-40B4-BE49-F238E27FC236}">
                    <a16:creationId xmlns:a16="http://schemas.microsoft.com/office/drawing/2014/main" id="{CA733E24-831B-4F88-B794-2CBF062D1F3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1" name="Freeform: Shape 70">
                <a:extLst>
                  <a:ext uri="{FF2B5EF4-FFF2-40B4-BE49-F238E27FC236}">
                    <a16:creationId xmlns:a16="http://schemas.microsoft.com/office/drawing/2014/main" id="{6C529298-268D-4F6A-8278-B794C72F61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2" name="Freeform: Shape 71">
                <a:extLst>
                  <a:ext uri="{FF2B5EF4-FFF2-40B4-BE49-F238E27FC236}">
                    <a16:creationId xmlns:a16="http://schemas.microsoft.com/office/drawing/2014/main" id="{9025A9CB-F748-49F6-BD88-DACA23F6D5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3" name="Freeform: Shape 72">
                <a:extLst>
                  <a:ext uri="{FF2B5EF4-FFF2-40B4-BE49-F238E27FC236}">
                    <a16:creationId xmlns:a16="http://schemas.microsoft.com/office/drawing/2014/main" id="{54D26918-0834-40FF-888A-16AB573AB42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4" name="Freeform: Shape 73">
                <a:extLst>
                  <a:ext uri="{FF2B5EF4-FFF2-40B4-BE49-F238E27FC236}">
                    <a16:creationId xmlns:a16="http://schemas.microsoft.com/office/drawing/2014/main" id="{3BA0D0AD-9F3E-4A88-AD9A-027E6178055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5" name="Freeform: Shape 74">
                <a:extLst>
                  <a:ext uri="{FF2B5EF4-FFF2-40B4-BE49-F238E27FC236}">
                    <a16:creationId xmlns:a16="http://schemas.microsoft.com/office/drawing/2014/main" id="{C89DCC43-513D-49FC-AF25-83BBD29B766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6" name="Freeform: Shape 75">
                <a:extLst>
                  <a:ext uri="{FF2B5EF4-FFF2-40B4-BE49-F238E27FC236}">
                    <a16:creationId xmlns:a16="http://schemas.microsoft.com/office/drawing/2014/main" id="{AFEAF63A-AFBF-4F67-88D7-ADA3D9E00FC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7" name="Freeform: Shape 76">
                <a:extLst>
                  <a:ext uri="{FF2B5EF4-FFF2-40B4-BE49-F238E27FC236}">
                    <a16:creationId xmlns:a16="http://schemas.microsoft.com/office/drawing/2014/main" id="{448DE51B-423E-482E-903E-5139E42BDD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8" name="Freeform: Shape 77">
                <a:extLst>
                  <a:ext uri="{FF2B5EF4-FFF2-40B4-BE49-F238E27FC236}">
                    <a16:creationId xmlns:a16="http://schemas.microsoft.com/office/drawing/2014/main" id="{5449ADB8-318D-4965-814B-D6A13F780F1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9" name="Freeform: Shape 78">
                <a:extLst>
                  <a:ext uri="{FF2B5EF4-FFF2-40B4-BE49-F238E27FC236}">
                    <a16:creationId xmlns:a16="http://schemas.microsoft.com/office/drawing/2014/main" id="{FD514D12-AA49-408C-BEE1-BBCF4C03615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0" name="Freeform: Shape 79">
                <a:extLst>
                  <a:ext uri="{FF2B5EF4-FFF2-40B4-BE49-F238E27FC236}">
                    <a16:creationId xmlns:a16="http://schemas.microsoft.com/office/drawing/2014/main" id="{05A785BE-E570-4DB4-8F7F-0AC9077116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Freeform: Shape 80">
                <a:extLst>
                  <a:ext uri="{FF2B5EF4-FFF2-40B4-BE49-F238E27FC236}">
                    <a16:creationId xmlns:a16="http://schemas.microsoft.com/office/drawing/2014/main" id="{97E79511-3F2F-4B2E-8830-7B7F555DA83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Freeform: Shape 81">
                <a:extLst>
                  <a:ext uri="{FF2B5EF4-FFF2-40B4-BE49-F238E27FC236}">
                    <a16:creationId xmlns:a16="http://schemas.microsoft.com/office/drawing/2014/main" id="{DB7310B7-0080-4264-91E4-C548107F6D7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Freeform: Shape 82">
                <a:extLst>
                  <a:ext uri="{FF2B5EF4-FFF2-40B4-BE49-F238E27FC236}">
                    <a16:creationId xmlns:a16="http://schemas.microsoft.com/office/drawing/2014/main" id="{45FF82DB-4737-404E-9ACA-B19B6A089EA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4" name="Freeform: Shape 83">
                <a:extLst>
                  <a:ext uri="{FF2B5EF4-FFF2-40B4-BE49-F238E27FC236}">
                    <a16:creationId xmlns:a16="http://schemas.microsoft.com/office/drawing/2014/main" id="{43A6BFE2-F1B0-4924-9302-9DA895CA44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5" name="Freeform: Shape 84">
                <a:extLst>
                  <a:ext uri="{FF2B5EF4-FFF2-40B4-BE49-F238E27FC236}">
                    <a16:creationId xmlns:a16="http://schemas.microsoft.com/office/drawing/2014/main" id="{9CDDEDDC-F6C4-4D85-8B8D-DA09731DAC6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6" name="Freeform: Shape 85">
                <a:extLst>
                  <a:ext uri="{FF2B5EF4-FFF2-40B4-BE49-F238E27FC236}">
                    <a16:creationId xmlns:a16="http://schemas.microsoft.com/office/drawing/2014/main" id="{DA23F74A-EE1B-414F-A58F-CB49D8A3292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7" name="Freeform: Shape 86">
                <a:extLst>
                  <a:ext uri="{FF2B5EF4-FFF2-40B4-BE49-F238E27FC236}">
                    <a16:creationId xmlns:a16="http://schemas.microsoft.com/office/drawing/2014/main" id="{56AFD036-E68B-45F9-9B76-E4B3A4B5080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8" name="Freeform: Shape 87">
                <a:extLst>
                  <a:ext uri="{FF2B5EF4-FFF2-40B4-BE49-F238E27FC236}">
                    <a16:creationId xmlns:a16="http://schemas.microsoft.com/office/drawing/2014/main" id="{2ACC9D1B-CB8B-4193-B702-DA68B92DE9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9" name="Freeform: Shape 88">
                <a:extLst>
                  <a:ext uri="{FF2B5EF4-FFF2-40B4-BE49-F238E27FC236}">
                    <a16:creationId xmlns:a16="http://schemas.microsoft.com/office/drawing/2014/main" id="{0FBC88AB-930A-4D32-8DB1-82563BFF0EA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0" name="Freeform: Shape 89">
                <a:extLst>
                  <a:ext uri="{FF2B5EF4-FFF2-40B4-BE49-F238E27FC236}">
                    <a16:creationId xmlns:a16="http://schemas.microsoft.com/office/drawing/2014/main" id="{74274EB1-FC6D-4C4D-965D-DEBA4589221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1" name="Freeform: Shape 90">
                <a:extLst>
                  <a:ext uri="{FF2B5EF4-FFF2-40B4-BE49-F238E27FC236}">
                    <a16:creationId xmlns:a16="http://schemas.microsoft.com/office/drawing/2014/main" id="{FE4E35D8-7704-40DC-A190-5B4E8BE44974}"/>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Freeform: Shape 91">
                <a:extLst>
                  <a:ext uri="{FF2B5EF4-FFF2-40B4-BE49-F238E27FC236}">
                    <a16:creationId xmlns:a16="http://schemas.microsoft.com/office/drawing/2014/main" id="{EDB1E803-1D4D-4912-BA76-9EF947E19AF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Freeform: Shape 92">
                <a:extLst>
                  <a:ext uri="{FF2B5EF4-FFF2-40B4-BE49-F238E27FC236}">
                    <a16:creationId xmlns:a16="http://schemas.microsoft.com/office/drawing/2014/main" id="{7E241842-A248-438B-B3B4-37A05240B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Freeform: Shape 93">
                <a:extLst>
                  <a:ext uri="{FF2B5EF4-FFF2-40B4-BE49-F238E27FC236}">
                    <a16:creationId xmlns:a16="http://schemas.microsoft.com/office/drawing/2014/main" id="{C6E092F6-1BFE-4656-9029-9A2EEE8F79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Freeform: Shape 94">
                <a:extLst>
                  <a:ext uri="{FF2B5EF4-FFF2-40B4-BE49-F238E27FC236}">
                    <a16:creationId xmlns:a16="http://schemas.microsoft.com/office/drawing/2014/main" id="{F4A890A0-353B-4CBB-8FD1-059BE94011A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Freeform: Shape 95">
                <a:extLst>
                  <a:ext uri="{FF2B5EF4-FFF2-40B4-BE49-F238E27FC236}">
                    <a16:creationId xmlns:a16="http://schemas.microsoft.com/office/drawing/2014/main" id="{6EFA174A-A4E5-4264-BD07-007305986A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7" name="Freeform: Shape 96">
                <a:extLst>
                  <a:ext uri="{FF2B5EF4-FFF2-40B4-BE49-F238E27FC236}">
                    <a16:creationId xmlns:a16="http://schemas.microsoft.com/office/drawing/2014/main" id="{3FBAD25F-2FFC-4CEC-9B8A-5ED34707E66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8" name="Freeform: Shape 97">
                <a:extLst>
                  <a:ext uri="{FF2B5EF4-FFF2-40B4-BE49-F238E27FC236}">
                    <a16:creationId xmlns:a16="http://schemas.microsoft.com/office/drawing/2014/main" id="{342EF4A1-21C1-45D4-B700-6EA4BF21BE0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9" name="Freeform: Shape 98">
                <a:extLst>
                  <a:ext uri="{FF2B5EF4-FFF2-40B4-BE49-F238E27FC236}">
                    <a16:creationId xmlns:a16="http://schemas.microsoft.com/office/drawing/2014/main" id="{B2CCF840-70EA-4C9C-848E-B27B79A75DB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0" name="Freeform: Shape 99">
                <a:extLst>
                  <a:ext uri="{FF2B5EF4-FFF2-40B4-BE49-F238E27FC236}">
                    <a16:creationId xmlns:a16="http://schemas.microsoft.com/office/drawing/2014/main" id="{8E311D1C-5934-4C97-809E-E996B3845BA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1" name="Freeform: Shape 100">
                <a:extLst>
                  <a:ext uri="{FF2B5EF4-FFF2-40B4-BE49-F238E27FC236}">
                    <a16:creationId xmlns:a16="http://schemas.microsoft.com/office/drawing/2014/main" id="{B13F883A-929B-46F7-A9A8-547ACE9C047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2" name="Freeform: Shape 101">
                <a:extLst>
                  <a:ext uri="{FF2B5EF4-FFF2-40B4-BE49-F238E27FC236}">
                    <a16:creationId xmlns:a16="http://schemas.microsoft.com/office/drawing/2014/main" id="{16D72D9D-260C-42C4-B864-6AFFB236A12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3" name="Freeform: Shape 102">
                <a:extLst>
                  <a:ext uri="{FF2B5EF4-FFF2-40B4-BE49-F238E27FC236}">
                    <a16:creationId xmlns:a16="http://schemas.microsoft.com/office/drawing/2014/main" id="{57F62680-33C3-4510-A3B0-40F179FCEF8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4" name="Freeform: Shape 103">
                <a:extLst>
                  <a:ext uri="{FF2B5EF4-FFF2-40B4-BE49-F238E27FC236}">
                    <a16:creationId xmlns:a16="http://schemas.microsoft.com/office/drawing/2014/main" id="{8C3F6DBC-3B3A-429F-A49A-485EF996006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Freeform: Shape 104">
                <a:extLst>
                  <a:ext uri="{FF2B5EF4-FFF2-40B4-BE49-F238E27FC236}">
                    <a16:creationId xmlns:a16="http://schemas.microsoft.com/office/drawing/2014/main" id="{09CFDDBA-E518-4324-B18A-EF6E4B50B84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Freeform: Shape 105">
                <a:extLst>
                  <a:ext uri="{FF2B5EF4-FFF2-40B4-BE49-F238E27FC236}">
                    <a16:creationId xmlns:a16="http://schemas.microsoft.com/office/drawing/2014/main" id="{C8579CBC-E6AF-4829-AA1D-7B277821341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Freeform: Shape 106">
                <a:extLst>
                  <a:ext uri="{FF2B5EF4-FFF2-40B4-BE49-F238E27FC236}">
                    <a16:creationId xmlns:a16="http://schemas.microsoft.com/office/drawing/2014/main" id="{F4F87C77-9949-468A-9B86-3D4A3CB1D08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Freeform: Shape 107">
                <a:extLst>
                  <a:ext uri="{FF2B5EF4-FFF2-40B4-BE49-F238E27FC236}">
                    <a16:creationId xmlns:a16="http://schemas.microsoft.com/office/drawing/2014/main" id="{C0DAD71F-08D6-41FB-93B2-448EB15BCB3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Freeform: Shape 108">
                <a:extLst>
                  <a:ext uri="{FF2B5EF4-FFF2-40B4-BE49-F238E27FC236}">
                    <a16:creationId xmlns:a16="http://schemas.microsoft.com/office/drawing/2014/main" id="{BFE5B582-FC98-4E72-9AFF-067166B7935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0" name="Freeform: Shape 109">
                <a:extLst>
                  <a:ext uri="{FF2B5EF4-FFF2-40B4-BE49-F238E27FC236}">
                    <a16:creationId xmlns:a16="http://schemas.microsoft.com/office/drawing/2014/main" id="{AA87FE08-67A7-40C4-BA28-5C87D875EB1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1" name="Freeform: Shape 110">
                <a:extLst>
                  <a:ext uri="{FF2B5EF4-FFF2-40B4-BE49-F238E27FC236}">
                    <a16:creationId xmlns:a16="http://schemas.microsoft.com/office/drawing/2014/main" id="{601F8489-E1AB-4730-8A77-EFF164E47B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2" name="Freeform: Shape 111">
                <a:extLst>
                  <a:ext uri="{FF2B5EF4-FFF2-40B4-BE49-F238E27FC236}">
                    <a16:creationId xmlns:a16="http://schemas.microsoft.com/office/drawing/2014/main" id="{D3E2442A-D936-4EBA-A666-6E82DB2DA28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3" name="Freeform: Shape 112">
                <a:extLst>
                  <a:ext uri="{FF2B5EF4-FFF2-40B4-BE49-F238E27FC236}">
                    <a16:creationId xmlns:a16="http://schemas.microsoft.com/office/drawing/2014/main" id="{2E891E37-78A2-43D1-99C0-5F53AC4AD9D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4" name="Freeform: Shape 113">
                <a:extLst>
                  <a:ext uri="{FF2B5EF4-FFF2-40B4-BE49-F238E27FC236}">
                    <a16:creationId xmlns:a16="http://schemas.microsoft.com/office/drawing/2014/main" id="{FF5FE9C1-0A9F-4E0A-8F9E-3EF3223F9E0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5" name="Freeform: Shape 114">
                <a:extLst>
                  <a:ext uri="{FF2B5EF4-FFF2-40B4-BE49-F238E27FC236}">
                    <a16:creationId xmlns:a16="http://schemas.microsoft.com/office/drawing/2014/main" id="{57C2FED7-F344-47E5-BB1E-E7CB26B335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6" name="Freeform: Shape 115">
                <a:extLst>
                  <a:ext uri="{FF2B5EF4-FFF2-40B4-BE49-F238E27FC236}">
                    <a16:creationId xmlns:a16="http://schemas.microsoft.com/office/drawing/2014/main" id="{C95DD38F-B4B9-40A1-B7BD-EDF00AFD64F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7" name="Freeform: Shape 116">
                <a:extLst>
                  <a:ext uri="{FF2B5EF4-FFF2-40B4-BE49-F238E27FC236}">
                    <a16:creationId xmlns:a16="http://schemas.microsoft.com/office/drawing/2014/main" id="{B1334E03-6B96-4D5A-8314-2AAB1539608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8" name="Freeform: Shape 117">
                <a:extLst>
                  <a:ext uri="{FF2B5EF4-FFF2-40B4-BE49-F238E27FC236}">
                    <a16:creationId xmlns:a16="http://schemas.microsoft.com/office/drawing/2014/main" id="{59EFDAF0-6330-4D40-B4E4-57C5891A998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9" name="Freeform: Shape 118">
                <a:extLst>
                  <a:ext uri="{FF2B5EF4-FFF2-40B4-BE49-F238E27FC236}">
                    <a16:creationId xmlns:a16="http://schemas.microsoft.com/office/drawing/2014/main" id="{6EDDC210-93CC-4464-BDA2-3CC18C0C69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0" name="Freeform: Shape 119">
                <a:extLst>
                  <a:ext uri="{FF2B5EF4-FFF2-40B4-BE49-F238E27FC236}">
                    <a16:creationId xmlns:a16="http://schemas.microsoft.com/office/drawing/2014/main" id="{9E521203-1A0B-470B-B729-1B8B0AFF5A3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1" name="Freeform: Shape 120">
                <a:extLst>
                  <a:ext uri="{FF2B5EF4-FFF2-40B4-BE49-F238E27FC236}">
                    <a16:creationId xmlns:a16="http://schemas.microsoft.com/office/drawing/2014/main" id="{091C18AB-4BE0-4C09-ABC6-05334DF7826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2" name="Freeform: Shape 121">
                <a:extLst>
                  <a:ext uri="{FF2B5EF4-FFF2-40B4-BE49-F238E27FC236}">
                    <a16:creationId xmlns:a16="http://schemas.microsoft.com/office/drawing/2014/main" id="{4EA1AE17-D725-411E-AFAC-60B5A959DF4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3" name="Freeform: Shape 122">
                <a:extLst>
                  <a:ext uri="{FF2B5EF4-FFF2-40B4-BE49-F238E27FC236}">
                    <a16:creationId xmlns:a16="http://schemas.microsoft.com/office/drawing/2014/main" id="{6D6D2AB0-DEA8-4510-96C2-B8547E8A7DD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4" name="Freeform: Shape 123">
                <a:extLst>
                  <a:ext uri="{FF2B5EF4-FFF2-40B4-BE49-F238E27FC236}">
                    <a16:creationId xmlns:a16="http://schemas.microsoft.com/office/drawing/2014/main" id="{5D2C70B9-3A29-4A3F-B9E2-02A556FB509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5" name="Freeform: Shape 124">
                <a:extLst>
                  <a:ext uri="{FF2B5EF4-FFF2-40B4-BE49-F238E27FC236}">
                    <a16:creationId xmlns:a16="http://schemas.microsoft.com/office/drawing/2014/main" id="{B7B5EA85-B9B6-47B1-9156-980D6B0EE59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6" name="Freeform: Shape 125">
                <a:extLst>
                  <a:ext uri="{FF2B5EF4-FFF2-40B4-BE49-F238E27FC236}">
                    <a16:creationId xmlns:a16="http://schemas.microsoft.com/office/drawing/2014/main" id="{2C8DB9BF-A31E-45AC-8271-73868A63504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7" name="Freeform: Shape 126">
                <a:extLst>
                  <a:ext uri="{FF2B5EF4-FFF2-40B4-BE49-F238E27FC236}">
                    <a16:creationId xmlns:a16="http://schemas.microsoft.com/office/drawing/2014/main" id="{3F5BC346-9C8F-4FC2-884E-BC40B09E946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8" name="Freeform: Shape 127">
                <a:extLst>
                  <a:ext uri="{FF2B5EF4-FFF2-40B4-BE49-F238E27FC236}">
                    <a16:creationId xmlns:a16="http://schemas.microsoft.com/office/drawing/2014/main" id="{4E18F1FE-B933-45C8-9F4F-53DCCC1FA2C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9" name="Freeform: Shape 128">
                <a:extLst>
                  <a:ext uri="{FF2B5EF4-FFF2-40B4-BE49-F238E27FC236}">
                    <a16:creationId xmlns:a16="http://schemas.microsoft.com/office/drawing/2014/main" id="{8CF9F0AF-3E92-4593-88F2-0A9691F8FEA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0" name="Freeform: Shape 129">
                <a:extLst>
                  <a:ext uri="{FF2B5EF4-FFF2-40B4-BE49-F238E27FC236}">
                    <a16:creationId xmlns:a16="http://schemas.microsoft.com/office/drawing/2014/main" id="{5F8E407F-7C3D-4C6D-A845-CE6C18A4E19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1" name="Freeform: Shape 130">
                <a:extLst>
                  <a:ext uri="{FF2B5EF4-FFF2-40B4-BE49-F238E27FC236}">
                    <a16:creationId xmlns:a16="http://schemas.microsoft.com/office/drawing/2014/main" id="{65B86F18-3F82-406B-A6B8-73508323F5B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2" name="Freeform: Shape 131">
                <a:extLst>
                  <a:ext uri="{FF2B5EF4-FFF2-40B4-BE49-F238E27FC236}">
                    <a16:creationId xmlns:a16="http://schemas.microsoft.com/office/drawing/2014/main" id="{282DBE01-A20A-44FA-B824-6B6AE5B475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3" name="Freeform: Shape 132">
                <a:extLst>
                  <a:ext uri="{FF2B5EF4-FFF2-40B4-BE49-F238E27FC236}">
                    <a16:creationId xmlns:a16="http://schemas.microsoft.com/office/drawing/2014/main" id="{525BA03A-821A-451C-974A-5BC54F60015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4" name="Freeform: Shape 133">
                <a:extLst>
                  <a:ext uri="{FF2B5EF4-FFF2-40B4-BE49-F238E27FC236}">
                    <a16:creationId xmlns:a16="http://schemas.microsoft.com/office/drawing/2014/main" id="{C4A1A8AE-42A8-458F-9647-2B1E0080C32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5" name="Freeform: Shape 134">
                <a:extLst>
                  <a:ext uri="{FF2B5EF4-FFF2-40B4-BE49-F238E27FC236}">
                    <a16:creationId xmlns:a16="http://schemas.microsoft.com/office/drawing/2014/main" id="{1061C57A-74C4-42DF-837D-4BD2480F563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6" name="Freeform: Shape 135">
                <a:extLst>
                  <a:ext uri="{FF2B5EF4-FFF2-40B4-BE49-F238E27FC236}">
                    <a16:creationId xmlns:a16="http://schemas.microsoft.com/office/drawing/2014/main" id="{2E72CD8D-308B-4DA6-A9E9-29C5289A64A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7" name="Freeform: Shape 136">
                <a:extLst>
                  <a:ext uri="{FF2B5EF4-FFF2-40B4-BE49-F238E27FC236}">
                    <a16:creationId xmlns:a16="http://schemas.microsoft.com/office/drawing/2014/main" id="{67DA1353-3400-4417-AE74-101830D9130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8" name="Freeform: Shape 137">
                <a:extLst>
                  <a:ext uri="{FF2B5EF4-FFF2-40B4-BE49-F238E27FC236}">
                    <a16:creationId xmlns:a16="http://schemas.microsoft.com/office/drawing/2014/main" id="{780402F0-99E7-4BC1-8B33-8C28B061254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9" name="Freeform: Shape 138">
                <a:extLst>
                  <a:ext uri="{FF2B5EF4-FFF2-40B4-BE49-F238E27FC236}">
                    <a16:creationId xmlns:a16="http://schemas.microsoft.com/office/drawing/2014/main" id="{D8F0B222-EDEC-4F73-BFBF-EEF77FCEFE6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0" name="Freeform: Shape 139">
                <a:extLst>
                  <a:ext uri="{FF2B5EF4-FFF2-40B4-BE49-F238E27FC236}">
                    <a16:creationId xmlns:a16="http://schemas.microsoft.com/office/drawing/2014/main" id="{99DFF4C5-2EF0-4C23-99F5-6FBA3C2FDE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1" name="Freeform: Shape 140">
                <a:extLst>
                  <a:ext uri="{FF2B5EF4-FFF2-40B4-BE49-F238E27FC236}">
                    <a16:creationId xmlns:a16="http://schemas.microsoft.com/office/drawing/2014/main" id="{42099B1E-BE83-48FA-A883-6B86E37815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2" name="Freeform: Shape 141">
                <a:extLst>
                  <a:ext uri="{FF2B5EF4-FFF2-40B4-BE49-F238E27FC236}">
                    <a16:creationId xmlns:a16="http://schemas.microsoft.com/office/drawing/2014/main" id="{0642570B-F261-403D-8AE5-755725C5C6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3" name="Freeform: Shape 142">
                <a:extLst>
                  <a:ext uri="{FF2B5EF4-FFF2-40B4-BE49-F238E27FC236}">
                    <a16:creationId xmlns:a16="http://schemas.microsoft.com/office/drawing/2014/main" id="{0289D3E0-1FCD-421F-B82C-57D48531197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4" name="Freeform: Shape 143">
                <a:extLst>
                  <a:ext uri="{FF2B5EF4-FFF2-40B4-BE49-F238E27FC236}">
                    <a16:creationId xmlns:a16="http://schemas.microsoft.com/office/drawing/2014/main" id="{B0CDB835-A9B8-4DD1-8E4A-94CB352EBA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5" name="Freeform: Shape 144">
                <a:extLst>
                  <a:ext uri="{FF2B5EF4-FFF2-40B4-BE49-F238E27FC236}">
                    <a16:creationId xmlns:a16="http://schemas.microsoft.com/office/drawing/2014/main" id="{A959ACD8-7B03-425E-A568-DD933FE53D2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6" name="Freeform: Shape 145">
                <a:extLst>
                  <a:ext uri="{FF2B5EF4-FFF2-40B4-BE49-F238E27FC236}">
                    <a16:creationId xmlns:a16="http://schemas.microsoft.com/office/drawing/2014/main" id="{C1417EAD-6931-45DD-A71C-649A3A1E17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7" name="Freeform: Shape 146">
                <a:extLst>
                  <a:ext uri="{FF2B5EF4-FFF2-40B4-BE49-F238E27FC236}">
                    <a16:creationId xmlns:a16="http://schemas.microsoft.com/office/drawing/2014/main" id="{3F8F5897-91C8-4949-B3E2-08E8C4D105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8" name="Freeform: Shape 147">
                <a:extLst>
                  <a:ext uri="{FF2B5EF4-FFF2-40B4-BE49-F238E27FC236}">
                    <a16:creationId xmlns:a16="http://schemas.microsoft.com/office/drawing/2014/main" id="{818AF2B2-848E-432A-853D-4171DB436AB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9" name="Freeform: Shape 148">
                <a:extLst>
                  <a:ext uri="{FF2B5EF4-FFF2-40B4-BE49-F238E27FC236}">
                    <a16:creationId xmlns:a16="http://schemas.microsoft.com/office/drawing/2014/main" id="{A95D8E15-C401-4021-A442-B2B29505E22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0" name="Freeform: Shape 149">
                <a:extLst>
                  <a:ext uri="{FF2B5EF4-FFF2-40B4-BE49-F238E27FC236}">
                    <a16:creationId xmlns:a16="http://schemas.microsoft.com/office/drawing/2014/main" id="{91B6E7C4-CA47-4FE7-84A9-629E655725F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1" name="Freeform: Shape 150">
                <a:extLst>
                  <a:ext uri="{FF2B5EF4-FFF2-40B4-BE49-F238E27FC236}">
                    <a16:creationId xmlns:a16="http://schemas.microsoft.com/office/drawing/2014/main" id="{AD49B82B-2837-42BA-9DE4-DF33E912C8C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2" name="Freeform: Shape 151">
                <a:extLst>
                  <a:ext uri="{FF2B5EF4-FFF2-40B4-BE49-F238E27FC236}">
                    <a16:creationId xmlns:a16="http://schemas.microsoft.com/office/drawing/2014/main" id="{173AEBBC-7300-434A-90D2-797E21B143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3" name="Freeform: Shape 152">
                <a:extLst>
                  <a:ext uri="{FF2B5EF4-FFF2-40B4-BE49-F238E27FC236}">
                    <a16:creationId xmlns:a16="http://schemas.microsoft.com/office/drawing/2014/main" id="{079F400B-1FBB-4723-AE19-B242DD4F5F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4" name="Freeform: Shape 153">
                <a:extLst>
                  <a:ext uri="{FF2B5EF4-FFF2-40B4-BE49-F238E27FC236}">
                    <a16:creationId xmlns:a16="http://schemas.microsoft.com/office/drawing/2014/main" id="{F3220893-28AF-4796-89C4-497A3E0F73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5" name="Freeform: Shape 154">
                <a:extLst>
                  <a:ext uri="{FF2B5EF4-FFF2-40B4-BE49-F238E27FC236}">
                    <a16:creationId xmlns:a16="http://schemas.microsoft.com/office/drawing/2014/main" id="{E37B6154-8BF3-4B1F-8CE6-4E1F92E2A75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6" name="Freeform: Shape 155">
                <a:extLst>
                  <a:ext uri="{FF2B5EF4-FFF2-40B4-BE49-F238E27FC236}">
                    <a16:creationId xmlns:a16="http://schemas.microsoft.com/office/drawing/2014/main" id="{AF054118-31C5-405F-98FD-C5255266811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7" name="Freeform: Shape 156">
                <a:extLst>
                  <a:ext uri="{FF2B5EF4-FFF2-40B4-BE49-F238E27FC236}">
                    <a16:creationId xmlns:a16="http://schemas.microsoft.com/office/drawing/2014/main" id="{BC580ECA-94B5-4EEE-8B3E-D13068010A8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8" name="Freeform: Shape 157">
                <a:extLst>
                  <a:ext uri="{FF2B5EF4-FFF2-40B4-BE49-F238E27FC236}">
                    <a16:creationId xmlns:a16="http://schemas.microsoft.com/office/drawing/2014/main" id="{B5EC5FD6-0D19-498D-BDFC-1C65B14053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9" name="Freeform: Shape 158">
                <a:extLst>
                  <a:ext uri="{FF2B5EF4-FFF2-40B4-BE49-F238E27FC236}">
                    <a16:creationId xmlns:a16="http://schemas.microsoft.com/office/drawing/2014/main" id="{1F47A1FC-F8D5-4DF4-B1D1-0B0F9CD2BD6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0" name="Freeform: Shape 159">
                <a:extLst>
                  <a:ext uri="{FF2B5EF4-FFF2-40B4-BE49-F238E27FC236}">
                    <a16:creationId xmlns:a16="http://schemas.microsoft.com/office/drawing/2014/main" id="{503D5622-B726-487F-B57C-23162F37592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1" name="Freeform: Shape 160">
                <a:extLst>
                  <a:ext uri="{FF2B5EF4-FFF2-40B4-BE49-F238E27FC236}">
                    <a16:creationId xmlns:a16="http://schemas.microsoft.com/office/drawing/2014/main" id="{25E5A90C-2EF7-4B6F-A358-5BB4E600DD6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2" name="Freeform: Shape 161">
                <a:extLst>
                  <a:ext uri="{FF2B5EF4-FFF2-40B4-BE49-F238E27FC236}">
                    <a16:creationId xmlns:a16="http://schemas.microsoft.com/office/drawing/2014/main" id="{302D610A-8A29-4084-9D8E-4D2CC0453FA3}"/>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3" name="Freeform: Shape 162">
                <a:extLst>
                  <a:ext uri="{FF2B5EF4-FFF2-40B4-BE49-F238E27FC236}">
                    <a16:creationId xmlns:a16="http://schemas.microsoft.com/office/drawing/2014/main" id="{4512BE54-08BA-409A-9F16-0B3A63534F2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4" name="Freeform: Shape 163">
                <a:extLst>
                  <a:ext uri="{FF2B5EF4-FFF2-40B4-BE49-F238E27FC236}">
                    <a16:creationId xmlns:a16="http://schemas.microsoft.com/office/drawing/2014/main" id="{21517A1B-623C-4FB6-A8DE-C70DE126139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5" name="Freeform: Shape 164">
                <a:extLst>
                  <a:ext uri="{FF2B5EF4-FFF2-40B4-BE49-F238E27FC236}">
                    <a16:creationId xmlns:a16="http://schemas.microsoft.com/office/drawing/2014/main" id="{8F788AA1-211E-4C56-B36D-9863A62BC9E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6" name="Freeform: Shape 165">
                <a:extLst>
                  <a:ext uri="{FF2B5EF4-FFF2-40B4-BE49-F238E27FC236}">
                    <a16:creationId xmlns:a16="http://schemas.microsoft.com/office/drawing/2014/main" id="{8B12D240-C258-4FE9-A423-E46A6773F17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7" name="Freeform: Shape 166">
                <a:extLst>
                  <a:ext uri="{FF2B5EF4-FFF2-40B4-BE49-F238E27FC236}">
                    <a16:creationId xmlns:a16="http://schemas.microsoft.com/office/drawing/2014/main" id="{1A0AAA9A-6C12-4257-AC9C-FBFA0F0EEE0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8" name="Freeform: Shape 167">
                <a:extLst>
                  <a:ext uri="{FF2B5EF4-FFF2-40B4-BE49-F238E27FC236}">
                    <a16:creationId xmlns:a16="http://schemas.microsoft.com/office/drawing/2014/main" id="{61819836-2D65-4DA6-B1B2-20437FAD689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9" name="Freeform: Shape 168">
                <a:extLst>
                  <a:ext uri="{FF2B5EF4-FFF2-40B4-BE49-F238E27FC236}">
                    <a16:creationId xmlns:a16="http://schemas.microsoft.com/office/drawing/2014/main" id="{F89C4CF7-D75F-44C1-BC4D-DE7AA1E0D64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0" name="Freeform: Shape 169">
                <a:extLst>
                  <a:ext uri="{FF2B5EF4-FFF2-40B4-BE49-F238E27FC236}">
                    <a16:creationId xmlns:a16="http://schemas.microsoft.com/office/drawing/2014/main" id="{A00CB392-768D-49BF-BA72-092945C55AC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1" name="Freeform: Shape 170">
                <a:extLst>
                  <a:ext uri="{FF2B5EF4-FFF2-40B4-BE49-F238E27FC236}">
                    <a16:creationId xmlns:a16="http://schemas.microsoft.com/office/drawing/2014/main" id="{CF276FAA-41F5-4B48-9482-8481D80FD91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2" name="Freeform: Shape 171">
                <a:extLst>
                  <a:ext uri="{FF2B5EF4-FFF2-40B4-BE49-F238E27FC236}">
                    <a16:creationId xmlns:a16="http://schemas.microsoft.com/office/drawing/2014/main" id="{B023AAE1-1E09-438C-94E4-1AA2E126174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3" name="Freeform: Shape 172">
                <a:extLst>
                  <a:ext uri="{FF2B5EF4-FFF2-40B4-BE49-F238E27FC236}">
                    <a16:creationId xmlns:a16="http://schemas.microsoft.com/office/drawing/2014/main" id="{6AF45571-CE43-461D-A8D7-2B47BADAC7A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4" name="Freeform: Shape 173">
                <a:extLst>
                  <a:ext uri="{FF2B5EF4-FFF2-40B4-BE49-F238E27FC236}">
                    <a16:creationId xmlns:a16="http://schemas.microsoft.com/office/drawing/2014/main" id="{D5EB8CB6-6D13-433E-A200-C3F33606CBA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5" name="Freeform: Shape 174">
                <a:extLst>
                  <a:ext uri="{FF2B5EF4-FFF2-40B4-BE49-F238E27FC236}">
                    <a16:creationId xmlns:a16="http://schemas.microsoft.com/office/drawing/2014/main" id="{F97E0D79-0FE9-4E61-B180-D44663AE43F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6" name="Freeform: Shape 175">
                <a:extLst>
                  <a:ext uri="{FF2B5EF4-FFF2-40B4-BE49-F238E27FC236}">
                    <a16:creationId xmlns:a16="http://schemas.microsoft.com/office/drawing/2014/main" id="{0E7A30CB-3A49-440A-8BFF-DDECDE64AFB9}"/>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2C9C1DFA-72DD-49AD-8233-89391081892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1E06A40-B44B-42D2-8166-86EA7127713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AAD1390C-B164-4DA1-8585-4920E900C8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6E37C65D-A0AE-4C3D-871A-FC32207011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0F946D8A-AA88-4AD8-8CFC-060E4352D7C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26C69E7E-139D-4304-9A47-E443E032500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643619BB-998A-4688-9EA8-E1A29493B65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CA567F32-881E-43C4-BBB0-CDDAFDD276A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D1E4C6D4-84CE-4DDC-AC0F-FEDBD9A4BC7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0A2F5831-8F83-4A7E-8185-CA727AF7CA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33B1C91A-AFEE-4375-83C7-8C346ECB6CB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8F328456-0E85-48D3-820F-81CCF861C7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spTree>
    <p:extLst>
      <p:ext uri="{BB962C8B-B14F-4D97-AF65-F5344CB8AC3E}">
        <p14:creationId xmlns:p14="http://schemas.microsoft.com/office/powerpoint/2010/main" val="367424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CEC2-38E9-7E67-67A4-A880A5DD85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C9281-61A3-ED7A-5AB8-5A851BC34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362D1-FCE8-5185-A9CD-746C3D07E3B5}"/>
              </a:ext>
            </a:extLst>
          </p:cNvPr>
          <p:cNvSpPr>
            <a:spLocks noGrp="1"/>
          </p:cNvSpPr>
          <p:nvPr>
            <p:ph type="dt" sz="half" idx="10"/>
          </p:nvPr>
        </p:nvSpPr>
        <p:spPr/>
        <p:txBody>
          <a:bodyPr/>
          <a:lstStyle/>
          <a:p>
            <a:r>
              <a:rPr lang="en-US"/>
              <a:t>2/1/20XX</a:t>
            </a:r>
          </a:p>
        </p:txBody>
      </p:sp>
      <p:sp>
        <p:nvSpPr>
          <p:cNvPr id="5" name="Footer Placeholder 4">
            <a:extLst>
              <a:ext uri="{FF2B5EF4-FFF2-40B4-BE49-F238E27FC236}">
                <a16:creationId xmlns:a16="http://schemas.microsoft.com/office/drawing/2014/main" id="{B70D802A-C302-DBBD-CD88-D9EE26F8550A}"/>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2B42FD0-F3AA-8142-9048-253B4A176E24}"/>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733463626"/>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9B6909CF-743B-4DF1-8060-7377C3B0EC96}"/>
              </a:ext>
              <a:ext uri="{C183D7F6-B498-43B3-948B-1728B52AA6E4}">
                <adec:decorative xmlns:adec="http://schemas.microsoft.com/office/drawing/2017/decorative" val="1"/>
              </a:ext>
            </a:extLst>
          </p:cNvPr>
          <p:cNvSpPr/>
          <p:nvPr userDrawn="1"/>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8" name="Group 37">
            <a:extLst>
              <a:ext uri="{FF2B5EF4-FFF2-40B4-BE49-F238E27FC236}">
                <a16:creationId xmlns:a16="http://schemas.microsoft.com/office/drawing/2014/main" id="{5525794F-443C-40B3-AC9C-14F574B044C9}"/>
              </a:ext>
              <a:ext uri="{C183D7F6-B498-43B3-948B-1728B52AA6E4}">
                <adec:decorative xmlns:adec="http://schemas.microsoft.com/office/drawing/2017/decorative" val="1"/>
              </a:ext>
            </a:extLst>
          </p:cNvPr>
          <p:cNvGrpSpPr/>
          <p:nvPr userDrawn="1"/>
        </p:nvGrpSpPr>
        <p:grpSpPr>
          <a:xfrm>
            <a:off x="0" y="1479558"/>
            <a:ext cx="1861854" cy="717514"/>
            <a:chOff x="0" y="1479558"/>
            <a:chExt cx="1861854" cy="717514"/>
          </a:xfrm>
          <a:solidFill>
            <a:schemeClr val="tx1"/>
          </a:solidFill>
        </p:grpSpPr>
        <p:sp>
          <p:nvSpPr>
            <p:cNvPr id="39" name="Freeform: Shape 38">
              <a:extLst>
                <a:ext uri="{FF2B5EF4-FFF2-40B4-BE49-F238E27FC236}">
                  <a16:creationId xmlns:a16="http://schemas.microsoft.com/office/drawing/2014/main" id="{D60C3E59-61BE-442E-9897-D92166F40D31}"/>
                </a:ext>
              </a:extLst>
            </p:cNvPr>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12C7B4DA-5162-484A-9B4D-A784EF13976B}"/>
                </a:ext>
              </a:extLst>
            </p:cNvPr>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1" name="Freeform: Shape 40">
            <a:extLst>
              <a:ext uri="{FF2B5EF4-FFF2-40B4-BE49-F238E27FC236}">
                <a16:creationId xmlns:a16="http://schemas.microsoft.com/office/drawing/2014/main" id="{1E3F66BB-BDA3-4747-BDE0-3D814CBE5AF5}"/>
              </a:ext>
              <a:ext uri="{C183D7F6-B498-43B3-948B-1728B52AA6E4}">
                <adec:decorative xmlns:adec="http://schemas.microsoft.com/office/drawing/2017/decorative" val="1"/>
              </a:ext>
            </a:extLst>
          </p:cNvPr>
          <p:cNvSpPr/>
          <p:nvPr userDrawn="1"/>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useBgFill="1">
        <p:nvSpPr>
          <p:cNvPr id="42" name="Freeform: Shape 41">
            <a:extLst>
              <a:ext uri="{FF2B5EF4-FFF2-40B4-BE49-F238E27FC236}">
                <a16:creationId xmlns:a16="http://schemas.microsoft.com/office/drawing/2014/main" id="{FA21FCC9-56C2-419C-BADF-9C928DDAD289}"/>
              </a:ext>
              <a:ext uri="{C183D7F6-B498-43B3-948B-1728B52AA6E4}">
                <adec:decorative xmlns:adec="http://schemas.microsoft.com/office/drawing/2017/decorative" val="1"/>
              </a:ext>
            </a:extLst>
          </p:cNvPr>
          <p:cNvSpPr/>
          <p:nvPr userDrawn="1"/>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3" name="Title 1">
            <a:extLst>
              <a:ext uri="{FF2B5EF4-FFF2-40B4-BE49-F238E27FC236}">
                <a16:creationId xmlns:a16="http://schemas.microsoft.com/office/drawing/2014/main" id="{464FCAEB-7D76-4806-B8EA-F97A887CED73}"/>
              </a:ext>
            </a:extLst>
          </p:cNvPr>
          <p:cNvSpPr>
            <a:spLocks noGrp="1"/>
          </p:cNvSpPr>
          <p:nvPr>
            <p:ph type="ctrTitle" hasCustomPrompt="1"/>
          </p:nvPr>
        </p:nvSpPr>
        <p:spPr>
          <a:xfrm>
            <a:off x="1760765" y="324937"/>
            <a:ext cx="4024032" cy="2885715"/>
          </a:xfrm>
        </p:spPr>
        <p:txBody>
          <a:bodyPr/>
          <a:lstStyle>
            <a:lvl1pPr algn="ctr">
              <a:defRPr sz="6000" b="1" spc="1500" baseline="0"/>
            </a:lvl1pPr>
          </a:lstStyle>
          <a:p>
            <a:r>
              <a:rPr lang="en-US"/>
              <a:t>CLICK</a:t>
            </a:r>
            <a:br>
              <a:rPr lang="en-US"/>
            </a:br>
            <a:r>
              <a:rPr lang="en-US"/>
              <a:t>TO ADD TITLE</a:t>
            </a:r>
          </a:p>
        </p:txBody>
      </p:sp>
      <p:sp>
        <p:nvSpPr>
          <p:cNvPr id="44" name="Subtitle 2">
            <a:extLst>
              <a:ext uri="{FF2B5EF4-FFF2-40B4-BE49-F238E27FC236}">
                <a16:creationId xmlns:a16="http://schemas.microsoft.com/office/drawing/2014/main" id="{192D33E3-D5C6-4492-9AB0-13294FD469B1}"/>
              </a:ext>
            </a:extLst>
          </p:cNvPr>
          <p:cNvSpPr>
            <a:spLocks noGrp="1"/>
          </p:cNvSpPr>
          <p:nvPr>
            <p:ph type="subTitle" idx="1" hasCustomPrompt="1"/>
          </p:nvPr>
        </p:nvSpPr>
        <p:spPr>
          <a:xfrm>
            <a:off x="1760765" y="3166312"/>
            <a:ext cx="4024032" cy="771802"/>
          </a:xfrm>
        </p:spPr>
        <p:txBody>
          <a:bodyPr/>
          <a:lstStyle>
            <a:lvl1pPr algn="ctr">
              <a:buFontTx/>
              <a:buNone/>
              <a:defRPr sz="2400" spc="400" baseline="0"/>
            </a:lvl1pPr>
          </a:lstStyle>
          <a:p>
            <a:r>
              <a:rPr lang="en-US"/>
              <a:t>CLICK TO ADD SUBTITLE</a:t>
            </a:r>
          </a:p>
        </p:txBody>
      </p:sp>
      <p:sp>
        <p:nvSpPr>
          <p:cNvPr id="45" name="Graphic 212">
            <a:extLst>
              <a:ext uri="{FF2B5EF4-FFF2-40B4-BE49-F238E27FC236}">
                <a16:creationId xmlns:a16="http://schemas.microsoft.com/office/drawing/2014/main" id="{55253C8E-0DF4-4187-8CFA-8E892B59BEC2}"/>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6" name="Graphic 212">
            <a:extLst>
              <a:ext uri="{FF2B5EF4-FFF2-40B4-BE49-F238E27FC236}">
                <a16:creationId xmlns:a16="http://schemas.microsoft.com/office/drawing/2014/main" id="{3E81479D-EC31-42B5-A3A1-02155919F878}"/>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Oval 53">
            <a:extLst>
              <a:ext uri="{FF2B5EF4-FFF2-40B4-BE49-F238E27FC236}">
                <a16:creationId xmlns:a16="http://schemas.microsoft.com/office/drawing/2014/main" id="{95B72045-B7EA-46A3-BFC1-BED5E2661ABF}"/>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5" name="Oval 54">
            <a:extLst>
              <a:ext uri="{FF2B5EF4-FFF2-40B4-BE49-F238E27FC236}">
                <a16:creationId xmlns:a16="http://schemas.microsoft.com/office/drawing/2014/main" id="{0F04D741-7B27-4605-B65D-7E8A12D22C5E}"/>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1" name="Picture Placeholder 60">
            <a:extLst>
              <a:ext uri="{FF2B5EF4-FFF2-40B4-BE49-F238E27FC236}">
                <a16:creationId xmlns:a16="http://schemas.microsoft.com/office/drawing/2014/main" id="{F0483D74-29C5-49E3-B816-46CBA8A93093}"/>
              </a:ext>
            </a:extLst>
          </p:cNvPr>
          <p:cNvSpPr>
            <a:spLocks noGrp="1"/>
          </p:cNvSpPr>
          <p:nvPr>
            <p:ph type="pic" sz="quarter" idx="13"/>
          </p:nvPr>
        </p:nvSpPr>
        <p:spPr>
          <a:xfrm>
            <a:off x="6601855" y="2313765"/>
            <a:ext cx="4773089" cy="4544235"/>
          </a:xfrm>
          <a:custGeom>
            <a:avLst/>
            <a:gdLst>
              <a:gd name="connsiteX0" fmla="*/ 2386544 w 4773089"/>
              <a:gd name="connsiteY0" fmla="*/ 0 h 4544235"/>
              <a:gd name="connsiteX1" fmla="*/ 4773089 w 4773089"/>
              <a:gd name="connsiteY1" fmla="*/ 2386545 h 4544235"/>
              <a:gd name="connsiteX2" fmla="*/ 3524113 w 4773089"/>
              <a:gd name="connsiteY2" fmla="*/ 4485046 h 4544235"/>
              <a:gd name="connsiteX3" fmla="*/ 3401244 w 4773089"/>
              <a:gd name="connsiteY3" fmla="*/ 4544235 h 4544235"/>
              <a:gd name="connsiteX4" fmla="*/ 1371845 w 4773089"/>
              <a:gd name="connsiteY4" fmla="*/ 4544235 h 4544235"/>
              <a:gd name="connsiteX5" fmla="*/ 1248976 w 4773089"/>
              <a:gd name="connsiteY5" fmla="*/ 4485046 h 4544235"/>
              <a:gd name="connsiteX6" fmla="*/ 0 w 4773089"/>
              <a:gd name="connsiteY6" fmla="*/ 2386545 h 4544235"/>
              <a:gd name="connsiteX7" fmla="*/ 2386544 w 4773089"/>
              <a:gd name="connsiteY7" fmla="*/ 0 h 454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a:noFill/>
        </p:spPr>
        <p:txBody>
          <a:bodyPr wrap="square">
            <a:noAutofit/>
          </a:bodyPr>
          <a:lstStyle>
            <a:lvl1pPr algn="ctr">
              <a:buFontTx/>
              <a:buNone/>
              <a:defRPr/>
            </a:lvl1pPr>
          </a:lstStyle>
          <a:p>
            <a:r>
              <a:rPr lang="en-US"/>
              <a:t>Click icon to add picture</a:t>
            </a:r>
          </a:p>
        </p:txBody>
      </p:sp>
      <p:grpSp>
        <p:nvGrpSpPr>
          <p:cNvPr id="15" name="Graphic 185">
            <a:extLst>
              <a:ext uri="{FF2B5EF4-FFF2-40B4-BE49-F238E27FC236}">
                <a16:creationId xmlns:a16="http://schemas.microsoft.com/office/drawing/2014/main" id="{9659A986-3E9F-4994-8D36-D1B503E2C7A1}"/>
              </a:ext>
              <a:ext uri="{C183D7F6-B498-43B3-948B-1728B52AA6E4}">
                <adec:decorative xmlns:adec="http://schemas.microsoft.com/office/drawing/2017/decorative" val="1"/>
              </a:ext>
            </a:extLst>
          </p:cNvPr>
          <p:cNvGrpSpPr/>
          <p:nvPr userDrawn="1"/>
        </p:nvGrpSpPr>
        <p:grpSpPr>
          <a:xfrm>
            <a:off x="10847710" y="6388311"/>
            <a:ext cx="1054467" cy="469689"/>
            <a:chOff x="9841624" y="4115729"/>
            <a:chExt cx="602170" cy="268223"/>
          </a:xfrm>
          <a:solidFill>
            <a:schemeClr val="tx1"/>
          </a:solidFill>
        </p:grpSpPr>
        <p:sp>
          <p:nvSpPr>
            <p:cNvPr id="16" name="Freeform: Shape 15">
              <a:extLst>
                <a:ext uri="{FF2B5EF4-FFF2-40B4-BE49-F238E27FC236}">
                  <a16:creationId xmlns:a16="http://schemas.microsoft.com/office/drawing/2014/main" id="{6F426D1A-9389-46FC-B066-C6E591C89C7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67883ED4-0FCB-4F63-84F4-0C4F06DC1C2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A9B6A69C-E38F-4A2E-8302-8744909FCD5D}"/>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BE1B19A3-9111-4F40-98B6-8EEE7D1CE04E}"/>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630653FA-2CEA-4F48-8C3D-AB750074BF3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540635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73165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57C5-9ED4-F6EB-DCD9-E762317879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7EA871-7592-ABBD-8926-42EF84E4C4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1E0D83-4565-ED54-ED32-A52ACC2EC5FF}"/>
              </a:ext>
            </a:extLst>
          </p:cNvPr>
          <p:cNvSpPr>
            <a:spLocks noGrp="1"/>
          </p:cNvSpPr>
          <p:nvPr>
            <p:ph type="dt" sz="half" idx="10"/>
          </p:nvPr>
        </p:nvSpPr>
        <p:spPr/>
        <p:txBody>
          <a:bodyPr/>
          <a:lstStyle/>
          <a:p>
            <a:r>
              <a:rPr lang="en-US"/>
              <a:t>2/1/20XX</a:t>
            </a:r>
          </a:p>
        </p:txBody>
      </p:sp>
      <p:sp>
        <p:nvSpPr>
          <p:cNvPr id="5" name="Footer Placeholder 4">
            <a:extLst>
              <a:ext uri="{FF2B5EF4-FFF2-40B4-BE49-F238E27FC236}">
                <a16:creationId xmlns:a16="http://schemas.microsoft.com/office/drawing/2014/main" id="{5526F9B6-FCD0-7E35-DCE6-2B4DADB989F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074AD2A0-5938-9D45-333A-38567DEEDEB4}"/>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185438997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C3E5-C6C1-93E2-B091-FA7576B28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EF43-30BA-F4A8-8665-D15D030645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D076CD-B075-CB68-1C1D-EE7DE4F2FF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71046A-0598-D47D-947B-BA53C4D3755E}"/>
              </a:ext>
            </a:extLst>
          </p:cNvPr>
          <p:cNvSpPr>
            <a:spLocks noGrp="1"/>
          </p:cNvSpPr>
          <p:nvPr>
            <p:ph type="dt" sz="half" idx="10"/>
          </p:nvPr>
        </p:nvSpPr>
        <p:spPr/>
        <p:txBody>
          <a:bodyPr/>
          <a:lstStyle/>
          <a:p>
            <a:r>
              <a:rPr lang="en-US"/>
              <a:t>2/1/20XX</a:t>
            </a:r>
          </a:p>
        </p:txBody>
      </p:sp>
      <p:sp>
        <p:nvSpPr>
          <p:cNvPr id="6" name="Footer Placeholder 5">
            <a:extLst>
              <a:ext uri="{FF2B5EF4-FFF2-40B4-BE49-F238E27FC236}">
                <a16:creationId xmlns:a16="http://schemas.microsoft.com/office/drawing/2014/main" id="{6D377994-5F42-B85A-7992-F7CAEC86E5AE}"/>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E1151DEF-05F7-0C52-4FAF-742C1510F007}"/>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265955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11FC-D71A-3EEA-CBA9-FFAF762A76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AA8497-82E5-03BB-8A98-B8E945A432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82FA7A-27E8-A075-AE14-53615DDD25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6926AB-B582-8047-8BD1-859194530F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02422-A148-63CD-5CD4-C5C3AAF680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BB91A6-E9FA-CC54-22E2-F4F6B7ED14F6}"/>
              </a:ext>
            </a:extLst>
          </p:cNvPr>
          <p:cNvSpPr>
            <a:spLocks noGrp="1"/>
          </p:cNvSpPr>
          <p:nvPr>
            <p:ph type="dt" sz="half" idx="10"/>
          </p:nvPr>
        </p:nvSpPr>
        <p:spPr/>
        <p:txBody>
          <a:bodyPr/>
          <a:lstStyle/>
          <a:p>
            <a:r>
              <a:rPr lang="en-US"/>
              <a:t>2/1/20XX</a:t>
            </a:r>
          </a:p>
        </p:txBody>
      </p:sp>
      <p:sp>
        <p:nvSpPr>
          <p:cNvPr id="8" name="Footer Placeholder 7">
            <a:extLst>
              <a:ext uri="{FF2B5EF4-FFF2-40B4-BE49-F238E27FC236}">
                <a16:creationId xmlns:a16="http://schemas.microsoft.com/office/drawing/2014/main" id="{AA56B854-FE97-01B6-ADDF-7D34AD5E9F62}"/>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FF7FF819-3D26-A265-0269-AE525358A17C}"/>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4556663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43FF7-0893-3E1F-11D3-E10269C52B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E9C27-770F-0C6B-8DDC-0993C2A4289C}"/>
              </a:ext>
            </a:extLst>
          </p:cNvPr>
          <p:cNvSpPr>
            <a:spLocks noGrp="1"/>
          </p:cNvSpPr>
          <p:nvPr>
            <p:ph type="dt" sz="half" idx="10"/>
          </p:nvPr>
        </p:nvSpPr>
        <p:spPr/>
        <p:txBody>
          <a:bodyPr/>
          <a:lstStyle/>
          <a:p>
            <a:r>
              <a:rPr lang="en-US"/>
              <a:t>2/1/20XX</a:t>
            </a:r>
          </a:p>
        </p:txBody>
      </p:sp>
      <p:sp>
        <p:nvSpPr>
          <p:cNvPr id="4" name="Footer Placeholder 3">
            <a:extLst>
              <a:ext uri="{FF2B5EF4-FFF2-40B4-BE49-F238E27FC236}">
                <a16:creationId xmlns:a16="http://schemas.microsoft.com/office/drawing/2014/main" id="{752A5F3C-A790-F7CB-C2F3-DC9A611CCDA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2DDA7A4-41A2-A4FB-5719-70B61419B76C}"/>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2045653555"/>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E2C9EF-74CD-9A02-F090-70DB8E9F045F}"/>
              </a:ext>
            </a:extLst>
          </p:cNvPr>
          <p:cNvSpPr>
            <a:spLocks noGrp="1"/>
          </p:cNvSpPr>
          <p:nvPr>
            <p:ph type="dt" sz="half" idx="10"/>
          </p:nvPr>
        </p:nvSpPr>
        <p:spPr/>
        <p:txBody>
          <a:bodyPr/>
          <a:lstStyle/>
          <a:p>
            <a:r>
              <a:rPr lang="en-US"/>
              <a:t>2/1/20XX</a:t>
            </a:r>
          </a:p>
        </p:txBody>
      </p:sp>
      <p:sp>
        <p:nvSpPr>
          <p:cNvPr id="3" name="Footer Placeholder 2">
            <a:extLst>
              <a:ext uri="{FF2B5EF4-FFF2-40B4-BE49-F238E27FC236}">
                <a16:creationId xmlns:a16="http://schemas.microsoft.com/office/drawing/2014/main" id="{9C10404E-B78D-4940-D822-18F48265E5AE}"/>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4A08F9D6-F651-F50E-DF3A-28B792C88A6A}"/>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71310184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83FB-07E0-57E1-D711-9563C68588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94535E-8545-81A7-8CCF-98D3269D6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0F22EB-31A6-9246-4A15-5551547E1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BF8580-6155-6C28-2C56-7DC67DCC38CE}"/>
              </a:ext>
            </a:extLst>
          </p:cNvPr>
          <p:cNvSpPr>
            <a:spLocks noGrp="1"/>
          </p:cNvSpPr>
          <p:nvPr>
            <p:ph type="dt" sz="half" idx="10"/>
          </p:nvPr>
        </p:nvSpPr>
        <p:spPr/>
        <p:txBody>
          <a:bodyPr/>
          <a:lstStyle/>
          <a:p>
            <a:r>
              <a:rPr lang="en-US"/>
              <a:t>2/1/20XX</a:t>
            </a:r>
          </a:p>
        </p:txBody>
      </p:sp>
      <p:sp>
        <p:nvSpPr>
          <p:cNvPr id="6" name="Footer Placeholder 5">
            <a:extLst>
              <a:ext uri="{FF2B5EF4-FFF2-40B4-BE49-F238E27FC236}">
                <a16:creationId xmlns:a16="http://schemas.microsoft.com/office/drawing/2014/main" id="{401BB5AE-1A12-58FF-E75F-A7C3B00D4C28}"/>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EC057DB-F1E6-9CDA-CDE8-D339C03F1ABB}"/>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422089109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FD88-5F31-6711-AD7B-783A37EED9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6BB30A-1641-4BD6-66C8-4A89627E2B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C39999-BC95-BC49-8556-F5EE841CF5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DB65A2-E857-3C6E-7E12-37E9306E29F6}"/>
              </a:ext>
            </a:extLst>
          </p:cNvPr>
          <p:cNvSpPr>
            <a:spLocks noGrp="1"/>
          </p:cNvSpPr>
          <p:nvPr>
            <p:ph type="dt" sz="half" idx="10"/>
          </p:nvPr>
        </p:nvSpPr>
        <p:spPr/>
        <p:txBody>
          <a:bodyPr/>
          <a:lstStyle/>
          <a:p>
            <a:r>
              <a:rPr lang="en-US"/>
              <a:t>2/1/20XX</a:t>
            </a:r>
          </a:p>
        </p:txBody>
      </p:sp>
      <p:sp>
        <p:nvSpPr>
          <p:cNvPr id="6" name="Footer Placeholder 5">
            <a:extLst>
              <a:ext uri="{FF2B5EF4-FFF2-40B4-BE49-F238E27FC236}">
                <a16:creationId xmlns:a16="http://schemas.microsoft.com/office/drawing/2014/main" id="{4972736E-FA5A-C7F4-E27B-A527E78DC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692E3B-C906-4B89-D23D-98ABE9D595B2}"/>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2959600378"/>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4F20EE-5402-A7F7-7059-52301CD464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67B0E4-E8DB-E4EB-7C85-4DA51DDF1D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C0F84-19DE-269A-CD6C-4CDECB498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2/1/20XX</a:t>
            </a:r>
          </a:p>
        </p:txBody>
      </p:sp>
      <p:sp>
        <p:nvSpPr>
          <p:cNvPr id="5" name="Footer Placeholder 4">
            <a:extLst>
              <a:ext uri="{FF2B5EF4-FFF2-40B4-BE49-F238E27FC236}">
                <a16:creationId xmlns:a16="http://schemas.microsoft.com/office/drawing/2014/main" id="{AEFF6461-D0D5-3E69-CB61-29C42F62A7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E75ECF44-295F-6DF1-7D7C-06182F11B0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792F7-1D9E-4C7E-A103-E8EDFDC2691E}" type="slidenum">
              <a:rPr lang="en-US" smtClean="0"/>
              <a:t>‹#›</a:t>
            </a:fld>
            <a:endParaRPr lang="en-US"/>
          </a:p>
        </p:txBody>
      </p:sp>
    </p:spTree>
    <p:extLst>
      <p:ext uri="{BB962C8B-B14F-4D97-AF65-F5344CB8AC3E}">
        <p14:creationId xmlns:p14="http://schemas.microsoft.com/office/powerpoint/2010/main" val="1339289670"/>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 id="2147483865" r:id="rId13"/>
    <p:sldLayoutId id="2147483822" r:id="rId14"/>
    <p:sldLayoutId id="2147483826" r:id="rId15"/>
    <p:sldLayoutId id="2147483795" r:id="rId16"/>
    <p:sldLayoutId id="2147483796" r:id="rId17"/>
    <p:sldLayoutId id="2147483768" r:id="rId18"/>
    <p:sldLayoutId id="2147483769" r:id="rId19"/>
    <p:sldLayoutId id="2147483770" r:id="rId20"/>
    <p:sldLayoutId id="214748388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ato.org/blog/united-states-remains-manufacturing-powerhouse" TargetMode="External"/><Relationship Id="rId2" Type="http://schemas.openxmlformats.org/officeDocument/2006/relationships/image" Target="../media/image1.jpg"/><Relationship Id="rId1" Type="http://schemas.openxmlformats.org/officeDocument/2006/relationships/slideLayout" Target="../slideLayouts/slideLayout21.xml"/><Relationship Id="rId5" Type="http://schemas.openxmlformats.org/officeDocument/2006/relationships/image" Target="../media/image2.png"/><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pikist.com/free-photo-vhbi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pxhere.com/en/photo/677487" TargetMode="External"/><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ics.uci.edu/dataset/851/steel+industry+energy+consumption"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p:txBody>
          <a:bodyPr/>
          <a:lstStyle/>
          <a:p>
            <a:r>
              <a:rPr lang="en-US" dirty="0"/>
              <a:t>Add subtitle here</a:t>
            </a:r>
          </a:p>
        </p:txBody>
      </p:sp>
      <p:sp>
        <p:nvSpPr>
          <p:cNvPr id="5" name="Title 4">
            <a:extLst>
              <a:ext uri="{FF2B5EF4-FFF2-40B4-BE49-F238E27FC236}">
                <a16:creationId xmlns:a16="http://schemas.microsoft.com/office/drawing/2014/main" id="{17B84458-5B56-A4D3-2C91-746F610AE5DC}"/>
              </a:ext>
            </a:extLst>
          </p:cNvPr>
          <p:cNvSpPr>
            <a:spLocks noGrp="1"/>
          </p:cNvSpPr>
          <p:nvPr>
            <p:ph type="ctrTitle"/>
          </p:nvPr>
        </p:nvSpPr>
        <p:spPr/>
        <p:txBody>
          <a:bodyPr/>
          <a:lstStyle/>
          <a:p>
            <a:endParaRPr lang="en-US"/>
          </a:p>
        </p:txBody>
      </p:sp>
      <p:pic>
        <p:nvPicPr>
          <p:cNvPr id="8" name="Picture 7" descr="A warehouse with rolls of metal">
            <a:extLst>
              <a:ext uri="{FF2B5EF4-FFF2-40B4-BE49-F238E27FC236}">
                <a16:creationId xmlns:a16="http://schemas.microsoft.com/office/drawing/2014/main" id="{CB1F4E52-F389-4AE0-EC32-C84796C719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252" y="0"/>
            <a:ext cx="12192000" cy="6858000"/>
          </a:xfrm>
          <a:prstGeom prst="rect">
            <a:avLst/>
          </a:prstGeom>
        </p:spPr>
      </p:pic>
      <p:sp>
        <p:nvSpPr>
          <p:cNvPr id="9" name="TextBox 8">
            <a:extLst>
              <a:ext uri="{FF2B5EF4-FFF2-40B4-BE49-F238E27FC236}">
                <a16:creationId xmlns:a16="http://schemas.microsoft.com/office/drawing/2014/main" id="{EDE03478-6B6B-D10D-FF88-F240533AC5AF}"/>
              </a:ext>
            </a:extLst>
          </p:cNvPr>
          <p:cNvSpPr txBox="1"/>
          <p:nvPr/>
        </p:nvSpPr>
        <p:spPr>
          <a:xfrm>
            <a:off x="950662" y="6858000"/>
            <a:ext cx="10290675" cy="230832"/>
          </a:xfrm>
          <a:prstGeom prst="rect">
            <a:avLst/>
          </a:prstGeom>
          <a:noFill/>
        </p:spPr>
        <p:txBody>
          <a:bodyPr wrap="square" rtlCol="0">
            <a:spAutoFit/>
          </a:bodyPr>
          <a:lstStyle/>
          <a:p>
            <a:r>
              <a:rPr lang="en-US" sz="900">
                <a:hlinkClick r:id="rId3" tooltip="https://www.cato.org/blog/united-states-remains-manufacturing-powerhouse"/>
              </a:rPr>
              <a:t>This Photo</a:t>
            </a:r>
            <a:r>
              <a:rPr lang="en-US" sz="900"/>
              <a:t> by Unknown Author is licensed under </a:t>
            </a:r>
            <a:r>
              <a:rPr lang="en-US" sz="900">
                <a:hlinkClick r:id="rId4" tooltip="https://creativecommons.org/licenses/by-nc-sa/3.0/"/>
              </a:rPr>
              <a:t>CC BY-SA-NC</a:t>
            </a:r>
            <a:endParaRPr lang="en-US" sz="900"/>
          </a:p>
        </p:txBody>
      </p:sp>
      <p:sp>
        <p:nvSpPr>
          <p:cNvPr id="12" name="TextBox 11">
            <a:extLst>
              <a:ext uri="{FF2B5EF4-FFF2-40B4-BE49-F238E27FC236}">
                <a16:creationId xmlns:a16="http://schemas.microsoft.com/office/drawing/2014/main" id="{99122DD2-84C0-602A-095C-719FE1B9DF8E}"/>
              </a:ext>
            </a:extLst>
          </p:cNvPr>
          <p:cNvSpPr txBox="1"/>
          <p:nvPr/>
        </p:nvSpPr>
        <p:spPr>
          <a:xfrm>
            <a:off x="683746" y="5763581"/>
            <a:ext cx="11045657" cy="830997"/>
          </a:xfrm>
          <a:prstGeom prst="rect">
            <a:avLst/>
          </a:prstGeom>
          <a:noFill/>
        </p:spPr>
        <p:txBody>
          <a:bodyPr wrap="square" rtlCol="0">
            <a:spAutoFit/>
          </a:bodyPr>
          <a:lstStyle/>
          <a:p>
            <a:pPr algn="ctr"/>
            <a:r>
              <a:rPr lang="en-US" sz="2400" dirty="0">
                <a:solidFill>
                  <a:schemeClr val="bg1"/>
                </a:solidFill>
                <a:latin typeface="Cambria Math" panose="02040503050406030204" pitchFamily="18" charset="0"/>
                <a:ea typeface="Cambria Math" panose="02040503050406030204" pitchFamily="18" charset="0"/>
              </a:rPr>
              <a:t>AURORA’S DEGREE &amp; PG COLLEGE     |     M.Sc. STATISTICS</a:t>
            </a:r>
          </a:p>
          <a:p>
            <a:pPr algn="ctr"/>
            <a:r>
              <a:rPr lang="en-US" sz="2400" dirty="0" err="1">
                <a:solidFill>
                  <a:schemeClr val="bg1"/>
                </a:solidFill>
                <a:latin typeface="Cambria Math" panose="02040503050406030204" pitchFamily="18" charset="0"/>
                <a:ea typeface="Cambria Math" panose="02040503050406030204" pitchFamily="18" charset="0"/>
                <a:cs typeface="Aharoni" panose="02010803020104030203" pitchFamily="2" charset="-79"/>
              </a:rPr>
              <a:t>K.Vaishnavi</a:t>
            </a:r>
            <a:endParaRPr lang="en-US" sz="2400" dirty="0">
              <a:solidFill>
                <a:schemeClr val="bg1"/>
              </a:solidFill>
              <a:latin typeface="Cambria Math" panose="02040503050406030204" pitchFamily="18" charset="0"/>
              <a:ea typeface="Cambria Math" panose="02040503050406030204" pitchFamily="18" charset="0"/>
              <a:cs typeface="Aharoni" panose="02010803020104030203" pitchFamily="2" charset="-79"/>
            </a:endParaRPr>
          </a:p>
        </p:txBody>
      </p:sp>
      <p:sp>
        <p:nvSpPr>
          <p:cNvPr id="13" name="TextBox 12">
            <a:extLst>
              <a:ext uri="{FF2B5EF4-FFF2-40B4-BE49-F238E27FC236}">
                <a16:creationId xmlns:a16="http://schemas.microsoft.com/office/drawing/2014/main" id="{F55F50E7-A93C-57AA-913E-40D725CD3841}"/>
              </a:ext>
            </a:extLst>
          </p:cNvPr>
          <p:cNvSpPr txBox="1"/>
          <p:nvPr/>
        </p:nvSpPr>
        <p:spPr>
          <a:xfrm>
            <a:off x="1692612" y="497225"/>
            <a:ext cx="9046723" cy="101566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rtlCol="0">
            <a:spAutoFit/>
          </a:bodyPr>
          <a:lstStyle/>
          <a:p>
            <a:pPr algn="ctr"/>
            <a:r>
              <a:rPr lang="en-US" sz="3000" dirty="0">
                <a:solidFill>
                  <a:srgbClr val="0070C0"/>
                </a:solidFill>
                <a:latin typeface="Cambria Math" panose="02040503050406030204" pitchFamily="18" charset="0"/>
                <a:ea typeface="Cambria Math" panose="02040503050406030204" pitchFamily="18" charset="0"/>
              </a:rPr>
              <a:t>STEEL INDUSTRY </a:t>
            </a:r>
          </a:p>
          <a:p>
            <a:pPr algn="ctr"/>
            <a:r>
              <a:rPr lang="en-US" sz="3000" dirty="0">
                <a:solidFill>
                  <a:srgbClr val="0070C0"/>
                </a:solidFill>
                <a:latin typeface="Cambria Math" panose="02040503050406030204" pitchFamily="18" charset="0"/>
                <a:ea typeface="Cambria Math" panose="02040503050406030204" pitchFamily="18" charset="0"/>
              </a:rPr>
              <a:t>ENERGY CONSUMPTION PREDICTION</a:t>
            </a:r>
            <a:endParaRPr lang="en-US" sz="3000" dirty="0">
              <a:solidFill>
                <a:srgbClr val="0070C0"/>
              </a:solidFill>
              <a:latin typeface="Cambria Math" panose="02040503050406030204" pitchFamily="18" charset="0"/>
              <a:ea typeface="Cambria Math" panose="02040503050406030204" pitchFamily="18" charset="0"/>
              <a:cs typeface="Aharoni" panose="02010803020104030203" pitchFamily="2" charset="-79"/>
            </a:endParaRPr>
          </a:p>
        </p:txBody>
      </p:sp>
      <p:pic>
        <p:nvPicPr>
          <p:cNvPr id="14" name="Picture 13">
            <a:extLst>
              <a:ext uri="{FF2B5EF4-FFF2-40B4-BE49-F238E27FC236}">
                <a16:creationId xmlns:a16="http://schemas.microsoft.com/office/drawing/2014/main" id="{FF6CD0D1-BE7C-FB3E-C263-CF9A93279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903" y="4556956"/>
            <a:ext cx="1196812" cy="1074914"/>
          </a:xfrm>
          <a:prstGeom prst="rect">
            <a:avLst/>
          </a:prstGeom>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EC6FF8-181E-4897-9463-A6F20768A5D0}"/>
              </a:ext>
            </a:extLst>
          </p:cNvPr>
          <p:cNvSpPr>
            <a:spLocks noGrp="1"/>
          </p:cNvSpPr>
          <p:nvPr>
            <p:ph type="sldNum" sz="quarter" idx="12"/>
          </p:nvPr>
        </p:nvSpPr>
        <p:spPr>
          <a:xfrm>
            <a:off x="9046028" y="6394903"/>
            <a:ext cx="2764972" cy="365125"/>
          </a:xfrm>
        </p:spPr>
        <p:txBody>
          <a:bodyPr/>
          <a:lstStyle/>
          <a:p>
            <a:pPr lvl="0"/>
            <a:fld id="{5EA792F7-1D9E-4C7E-A103-E8EDFDC2691E}" type="slidenum">
              <a:rPr lang="en-US" sz="1800" b="1" noProof="0" smtClean="0">
                <a:solidFill>
                  <a:schemeClr val="tx1"/>
                </a:solidFill>
                <a:latin typeface="Cambria" panose="02040503050406030204" pitchFamily="18" charset="0"/>
                <a:ea typeface="Cambria" panose="02040503050406030204" pitchFamily="18" charset="0"/>
              </a:rPr>
              <a:pPr lvl="0"/>
              <a:t>10</a:t>
            </a:fld>
            <a:endParaRPr lang="en-US" sz="1800" b="1" noProof="0" dirty="0">
              <a:solidFill>
                <a:schemeClr val="tx1"/>
              </a:solidFill>
              <a:latin typeface="Cambria" panose="02040503050406030204" pitchFamily="18" charset="0"/>
              <a:ea typeface="Cambria" panose="02040503050406030204" pitchFamily="18" charset="0"/>
            </a:endParaRPr>
          </a:p>
        </p:txBody>
      </p:sp>
      <p:graphicFrame>
        <p:nvGraphicFramePr>
          <p:cNvPr id="11" name="Table 10">
            <a:extLst>
              <a:ext uri="{FF2B5EF4-FFF2-40B4-BE49-F238E27FC236}">
                <a16:creationId xmlns:a16="http://schemas.microsoft.com/office/drawing/2014/main" id="{002B5A05-C735-A83D-71E2-115704528E0A}"/>
              </a:ext>
            </a:extLst>
          </p:cNvPr>
          <p:cNvGraphicFramePr>
            <a:graphicFrameLocks noGrp="1"/>
          </p:cNvGraphicFramePr>
          <p:nvPr>
            <p:extLst>
              <p:ext uri="{D42A27DB-BD31-4B8C-83A1-F6EECF244321}">
                <p14:modId xmlns:p14="http://schemas.microsoft.com/office/powerpoint/2010/main" val="2400245345"/>
              </p:ext>
            </p:extLst>
          </p:nvPr>
        </p:nvGraphicFramePr>
        <p:xfrm>
          <a:off x="648931" y="3106177"/>
          <a:ext cx="8124002" cy="3203874"/>
        </p:xfrm>
        <a:graphic>
          <a:graphicData uri="http://schemas.openxmlformats.org/drawingml/2006/table">
            <a:tbl>
              <a:tblPr firstRow="1" bandRow="1">
                <a:tableStyleId>{5C22544A-7EE6-4342-B048-85BDC9FD1C3A}</a:tableStyleId>
              </a:tblPr>
              <a:tblGrid>
                <a:gridCol w="3460712">
                  <a:extLst>
                    <a:ext uri="{9D8B030D-6E8A-4147-A177-3AD203B41FA5}">
                      <a16:colId xmlns:a16="http://schemas.microsoft.com/office/drawing/2014/main" val="2345372961"/>
                    </a:ext>
                  </a:extLst>
                </a:gridCol>
                <a:gridCol w="4663290">
                  <a:extLst>
                    <a:ext uri="{9D8B030D-6E8A-4147-A177-3AD203B41FA5}">
                      <a16:colId xmlns:a16="http://schemas.microsoft.com/office/drawing/2014/main" val="1102355219"/>
                    </a:ext>
                  </a:extLst>
                </a:gridCol>
              </a:tblGrid>
              <a:tr h="171515">
                <a:tc>
                  <a:txBody>
                    <a:bodyPr/>
                    <a:lstStyle/>
                    <a:p>
                      <a:r>
                        <a:rPr lang="en-US" sz="1800" dirty="0">
                          <a:latin typeface="Tw Cen MT" panose="020B0602020104020603" pitchFamily="34" charset="0"/>
                        </a:rPr>
                        <a:t>Categorical variables</a:t>
                      </a:r>
                    </a:p>
                  </a:txBody>
                  <a:tcPr>
                    <a:solidFill>
                      <a:schemeClr val="accent6">
                        <a:lumMod val="75000"/>
                      </a:schemeClr>
                    </a:solidFill>
                  </a:tcPr>
                </a:tc>
                <a:tc>
                  <a:txBody>
                    <a:bodyPr/>
                    <a:lstStyle/>
                    <a:p>
                      <a:r>
                        <a:rPr lang="en-US" sz="1800" dirty="0">
                          <a:solidFill>
                            <a:schemeClr val="bg1">
                              <a:lumMod val="95000"/>
                            </a:schemeClr>
                          </a:solidFill>
                          <a:latin typeface="Tw Cen MT" panose="020B0602020104020603" pitchFamily="34" charset="0"/>
                        </a:rPr>
                        <a:t>Continuous variables</a:t>
                      </a:r>
                      <a:endParaRPr lang="en-US" sz="1800" dirty="0">
                        <a:solidFill>
                          <a:schemeClr val="tx1">
                            <a:lumMod val="95000"/>
                            <a:lumOff val="5000"/>
                          </a:schemeClr>
                        </a:solidFill>
                        <a:latin typeface="Tw Cen MT" panose="020B0602020104020603" pitchFamily="34" charset="0"/>
                      </a:endParaRPr>
                    </a:p>
                  </a:txBody>
                  <a:tcPr>
                    <a:solidFill>
                      <a:schemeClr val="accent6">
                        <a:lumMod val="75000"/>
                      </a:schemeClr>
                    </a:solidFill>
                  </a:tcPr>
                </a:tc>
                <a:extLst>
                  <a:ext uri="{0D108BD9-81ED-4DB2-BD59-A6C34878D82A}">
                    <a16:rowId xmlns:a16="http://schemas.microsoft.com/office/drawing/2014/main" val="4167352869"/>
                  </a:ext>
                </a:extLst>
              </a:tr>
              <a:tr h="412059">
                <a:tc>
                  <a:txBody>
                    <a:bodyPr/>
                    <a:lstStyle/>
                    <a:p>
                      <a:r>
                        <a:rPr lang="en-US" sz="1800" dirty="0">
                          <a:latin typeface="Tw Cen MT" panose="020B0602020104020603" pitchFamily="34" charset="0"/>
                        </a:rPr>
                        <a:t>Date</a:t>
                      </a:r>
                      <a:endParaRPr lang="en-US" sz="1800" dirty="0">
                        <a:latin typeface="Tw Cen MT" panose="020B0602020104020603" pitchFamily="34" charset="0"/>
                        <a:ea typeface="Cambria Math" panose="02040503050406030204" pitchFamily="18" charset="0"/>
                      </a:endParaRPr>
                    </a:p>
                  </a:txBody>
                  <a:tcPr>
                    <a:solidFill>
                      <a:schemeClr val="accent6">
                        <a:lumMod val="40000"/>
                        <a:lumOff val="60000"/>
                      </a:schemeClr>
                    </a:solidFill>
                  </a:tcPr>
                </a:tc>
                <a:tc>
                  <a:txBody>
                    <a:bodyPr/>
                    <a:lstStyle/>
                    <a:p>
                      <a:r>
                        <a:rPr lang="en-US" sz="1800" dirty="0">
                          <a:solidFill>
                            <a:schemeClr val="tx1">
                              <a:lumMod val="95000"/>
                              <a:lumOff val="5000"/>
                            </a:schemeClr>
                          </a:solidFill>
                          <a:latin typeface="Tw Cen MT" panose="020B0602020104020603" pitchFamily="34" charset="0"/>
                        </a:rPr>
                        <a:t>Lagging_Current_Reactive.Power_kVarh </a:t>
                      </a:r>
                    </a:p>
                  </a:txBody>
                  <a:tcPr>
                    <a:solidFill>
                      <a:schemeClr val="accent6">
                        <a:lumMod val="40000"/>
                        <a:lumOff val="60000"/>
                      </a:schemeClr>
                    </a:solidFill>
                  </a:tcPr>
                </a:tc>
                <a:extLst>
                  <a:ext uri="{0D108BD9-81ED-4DB2-BD59-A6C34878D82A}">
                    <a16:rowId xmlns:a16="http://schemas.microsoft.com/office/drawing/2014/main" val="1806456440"/>
                  </a:ext>
                </a:extLst>
              </a:tr>
              <a:tr h="412059">
                <a:tc>
                  <a:txBody>
                    <a:bodyPr/>
                    <a:lstStyle/>
                    <a:p>
                      <a:r>
                        <a:rPr lang="en-US" sz="1800" dirty="0">
                          <a:latin typeface="Tw Cen MT" panose="020B0602020104020603" pitchFamily="34" charset="0"/>
                        </a:rPr>
                        <a:t>WeekStatus</a:t>
                      </a:r>
                      <a:endParaRPr lang="en-US" sz="1800" dirty="0">
                        <a:latin typeface="Tw Cen MT" panose="020B0602020104020603" pitchFamily="34" charset="0"/>
                        <a:ea typeface="Cambria" panose="02040503050406030204" pitchFamily="18" charset="0"/>
                      </a:endParaRPr>
                    </a:p>
                  </a:txBody>
                  <a:tcPr>
                    <a:solidFill>
                      <a:schemeClr val="accent6">
                        <a:lumMod val="60000"/>
                        <a:lumOff val="40000"/>
                      </a:schemeClr>
                    </a:solidFill>
                  </a:tcPr>
                </a:tc>
                <a:tc>
                  <a:txBody>
                    <a:bodyPr/>
                    <a:lstStyle/>
                    <a:p>
                      <a:r>
                        <a:rPr lang="en-US" sz="1800" dirty="0">
                          <a:solidFill>
                            <a:schemeClr val="tx1">
                              <a:lumMod val="95000"/>
                              <a:lumOff val="5000"/>
                            </a:schemeClr>
                          </a:solidFill>
                          <a:latin typeface="Tw Cen MT" panose="020B0602020104020603" pitchFamily="34" charset="0"/>
                        </a:rPr>
                        <a:t>Leading</a:t>
                      </a:r>
                      <a:r>
                        <a:rPr lang="en-US" sz="1800" dirty="0">
                          <a:solidFill>
                            <a:schemeClr val="bg1">
                              <a:lumMod val="95000"/>
                              <a:lumOff val="5000"/>
                            </a:schemeClr>
                          </a:solidFill>
                          <a:latin typeface="Tw Cen MT" panose="020B0602020104020603" pitchFamily="34" charset="0"/>
                        </a:rPr>
                        <a:t>_</a:t>
                      </a:r>
                      <a:r>
                        <a:rPr lang="en-US" sz="1800" dirty="0">
                          <a:solidFill>
                            <a:schemeClr val="tx1">
                              <a:lumMod val="95000"/>
                              <a:lumOff val="5000"/>
                            </a:schemeClr>
                          </a:solidFill>
                          <a:latin typeface="Tw Cen MT" panose="020B0602020104020603" pitchFamily="34" charset="0"/>
                        </a:rPr>
                        <a:t>Current_Reactive.Power_kVarh </a:t>
                      </a:r>
                    </a:p>
                  </a:txBody>
                  <a:tcPr>
                    <a:solidFill>
                      <a:schemeClr val="accent6">
                        <a:lumMod val="60000"/>
                        <a:lumOff val="40000"/>
                      </a:schemeClr>
                    </a:solidFill>
                  </a:tcPr>
                </a:tc>
                <a:extLst>
                  <a:ext uri="{0D108BD9-81ED-4DB2-BD59-A6C34878D82A}">
                    <a16:rowId xmlns:a16="http://schemas.microsoft.com/office/drawing/2014/main" val="153481517"/>
                  </a:ext>
                </a:extLst>
              </a:tr>
              <a:tr h="412059">
                <a:tc>
                  <a:txBody>
                    <a:bodyPr/>
                    <a:lstStyle/>
                    <a:p>
                      <a:r>
                        <a:rPr lang="en-US" sz="1800" dirty="0">
                          <a:latin typeface="Tw Cen MT" panose="020B0602020104020603" pitchFamily="34" charset="0"/>
                        </a:rPr>
                        <a:t>LoadType</a:t>
                      </a:r>
                      <a:endParaRPr lang="en-US" sz="1800" dirty="0">
                        <a:latin typeface="Tw Cen MT" panose="020B0602020104020603" pitchFamily="34" charset="0"/>
                        <a:ea typeface="Cambria" panose="02040503050406030204" pitchFamily="18" charset="0"/>
                      </a:endParaRPr>
                    </a:p>
                  </a:txBody>
                  <a:tcPr>
                    <a:solidFill>
                      <a:schemeClr val="accent6">
                        <a:lumMod val="40000"/>
                        <a:lumOff val="60000"/>
                      </a:schemeClr>
                    </a:solidFill>
                  </a:tcPr>
                </a:tc>
                <a:tc>
                  <a:txBody>
                    <a:bodyPr/>
                    <a:lstStyle/>
                    <a:p>
                      <a:r>
                        <a:rPr lang="en-US" sz="1800" dirty="0">
                          <a:solidFill>
                            <a:schemeClr val="tx1">
                              <a:lumMod val="95000"/>
                              <a:lumOff val="5000"/>
                            </a:schemeClr>
                          </a:solidFill>
                          <a:latin typeface="Tw Cen MT" panose="020B0602020104020603" pitchFamily="34" charset="0"/>
                        </a:rPr>
                        <a:t>Lagging_Current_Power_Factor_kVarh</a:t>
                      </a:r>
                    </a:p>
                  </a:txBody>
                  <a:tcPr>
                    <a:solidFill>
                      <a:schemeClr val="accent6">
                        <a:lumMod val="40000"/>
                        <a:lumOff val="60000"/>
                      </a:schemeClr>
                    </a:solidFill>
                  </a:tcPr>
                </a:tc>
                <a:extLst>
                  <a:ext uri="{0D108BD9-81ED-4DB2-BD59-A6C34878D82A}">
                    <a16:rowId xmlns:a16="http://schemas.microsoft.com/office/drawing/2014/main" val="2535707288"/>
                  </a:ext>
                </a:extLst>
              </a:tr>
              <a:tr h="412059">
                <a:tc>
                  <a:txBody>
                    <a:bodyPr/>
                    <a:lstStyle/>
                    <a:p>
                      <a:r>
                        <a:rPr lang="en-US" sz="1800" dirty="0">
                          <a:latin typeface="Tw Cen MT" panose="020B0602020104020603" pitchFamily="34" charset="0"/>
                        </a:rPr>
                        <a:t>Day_of_week</a:t>
                      </a:r>
                      <a:endParaRPr lang="en-US" sz="1800" dirty="0">
                        <a:latin typeface="Tw Cen MT" panose="020B0602020104020603" pitchFamily="34" charset="0"/>
                        <a:ea typeface="Cambria" panose="02040503050406030204" pitchFamily="18" charset="0"/>
                      </a:endParaRPr>
                    </a:p>
                  </a:txBody>
                  <a:tcPr>
                    <a:solidFill>
                      <a:schemeClr val="accent6">
                        <a:lumMod val="60000"/>
                        <a:lumOff val="40000"/>
                      </a:schemeClr>
                    </a:solidFill>
                  </a:tcPr>
                </a:tc>
                <a:tc>
                  <a:txBody>
                    <a:bodyPr/>
                    <a:lstStyle/>
                    <a:p>
                      <a:r>
                        <a:rPr lang="en-US" sz="1800" dirty="0">
                          <a:solidFill>
                            <a:schemeClr val="tx1">
                              <a:lumMod val="95000"/>
                              <a:lumOff val="5000"/>
                            </a:schemeClr>
                          </a:solidFill>
                          <a:latin typeface="Tw Cen MT" panose="020B0602020104020603" pitchFamily="34" charset="0"/>
                        </a:rPr>
                        <a:t>Leading_Current_Power_Factor_kVarh</a:t>
                      </a:r>
                    </a:p>
                  </a:txBody>
                  <a:tcPr>
                    <a:solidFill>
                      <a:schemeClr val="accent6">
                        <a:lumMod val="60000"/>
                        <a:lumOff val="40000"/>
                      </a:schemeClr>
                    </a:solidFill>
                  </a:tcPr>
                </a:tc>
                <a:extLst>
                  <a:ext uri="{0D108BD9-81ED-4DB2-BD59-A6C34878D82A}">
                    <a16:rowId xmlns:a16="http://schemas.microsoft.com/office/drawing/2014/main" val="1904237122"/>
                  </a:ext>
                </a:extLst>
              </a:tr>
              <a:tr h="412059">
                <a:tc>
                  <a:txBody>
                    <a:bodyPr/>
                    <a:lstStyle/>
                    <a:p>
                      <a:endParaRPr lang="en-US" sz="1800" dirty="0">
                        <a:latin typeface="Tw Cen MT" panose="020B0602020104020603" pitchFamily="34" charset="0"/>
                      </a:endParaRPr>
                    </a:p>
                  </a:txBody>
                  <a:tcPr>
                    <a:solidFill>
                      <a:schemeClr val="accent6">
                        <a:lumMod val="40000"/>
                        <a:lumOff val="60000"/>
                      </a:schemeClr>
                    </a:solidFill>
                  </a:tcPr>
                </a:tc>
                <a:tc>
                  <a:txBody>
                    <a:bodyPr/>
                    <a:lstStyle/>
                    <a:p>
                      <a:r>
                        <a:rPr lang="en-US" sz="1800" dirty="0">
                          <a:solidFill>
                            <a:schemeClr val="bg1">
                              <a:lumMod val="95000"/>
                              <a:lumOff val="5000"/>
                            </a:schemeClr>
                          </a:solidFill>
                          <a:latin typeface="Tw Cen MT" panose="020B0602020104020603" pitchFamily="34" charset="0"/>
                        </a:rPr>
                        <a:t> </a:t>
                      </a:r>
                      <a:r>
                        <a:rPr lang="en-US" sz="1800" dirty="0">
                          <a:solidFill>
                            <a:schemeClr val="tx1">
                              <a:lumMod val="95000"/>
                              <a:lumOff val="5000"/>
                            </a:schemeClr>
                          </a:solidFill>
                          <a:latin typeface="Tw Cen MT" panose="020B0602020104020603" pitchFamily="34" charset="0"/>
                        </a:rPr>
                        <a:t>CO2(tCO2)</a:t>
                      </a:r>
                    </a:p>
                  </a:txBody>
                  <a:tcPr>
                    <a:solidFill>
                      <a:schemeClr val="accent6">
                        <a:lumMod val="40000"/>
                        <a:lumOff val="60000"/>
                      </a:schemeClr>
                    </a:solidFill>
                  </a:tcPr>
                </a:tc>
                <a:extLst>
                  <a:ext uri="{0D108BD9-81ED-4DB2-BD59-A6C34878D82A}">
                    <a16:rowId xmlns:a16="http://schemas.microsoft.com/office/drawing/2014/main" val="2807468270"/>
                  </a:ext>
                </a:extLst>
              </a:tr>
              <a:tr h="0">
                <a:tc>
                  <a:txBody>
                    <a:bodyPr/>
                    <a:lstStyle/>
                    <a:p>
                      <a:endParaRPr lang="en-US" sz="1800">
                        <a:latin typeface="Tw Cen MT" panose="020B0602020104020603" pitchFamily="34" charset="0"/>
                      </a:endParaRPr>
                    </a:p>
                  </a:txBody>
                  <a:tcPr>
                    <a:solidFill>
                      <a:schemeClr val="accent6">
                        <a:lumMod val="60000"/>
                        <a:lumOff val="40000"/>
                      </a:schemeClr>
                    </a:solidFill>
                  </a:tcPr>
                </a:tc>
                <a:tc>
                  <a:txBody>
                    <a:bodyPr/>
                    <a:lstStyle/>
                    <a:p>
                      <a:r>
                        <a:rPr lang="en-US" sz="1800" dirty="0">
                          <a:latin typeface="Tw Cen MT" panose="020B0602020104020603" pitchFamily="34" charset="0"/>
                        </a:rPr>
                        <a:t>NSM</a:t>
                      </a:r>
                    </a:p>
                  </a:txBody>
                  <a:tcPr>
                    <a:solidFill>
                      <a:schemeClr val="accent6">
                        <a:lumMod val="60000"/>
                        <a:lumOff val="40000"/>
                      </a:schemeClr>
                    </a:solidFill>
                  </a:tcPr>
                </a:tc>
                <a:extLst>
                  <a:ext uri="{0D108BD9-81ED-4DB2-BD59-A6C34878D82A}">
                    <a16:rowId xmlns:a16="http://schemas.microsoft.com/office/drawing/2014/main" val="2990455469"/>
                  </a:ext>
                </a:extLst>
              </a:tr>
              <a:tr h="412059">
                <a:tc>
                  <a:txBody>
                    <a:bodyPr/>
                    <a:lstStyle/>
                    <a:p>
                      <a:endParaRPr lang="en-US" sz="1800" dirty="0">
                        <a:latin typeface="Tw Cen MT" panose="020B0602020104020603" pitchFamily="34" charset="0"/>
                      </a:endParaRPr>
                    </a:p>
                  </a:txBody>
                  <a:tcPr>
                    <a:solidFill>
                      <a:schemeClr val="accent6">
                        <a:lumMod val="40000"/>
                        <a:lumOff val="60000"/>
                      </a:schemeClr>
                    </a:solidFill>
                  </a:tcPr>
                </a:tc>
                <a:tc>
                  <a:txBody>
                    <a:bodyPr/>
                    <a:lstStyle/>
                    <a:p>
                      <a:r>
                        <a:rPr lang="en-US" sz="1800" dirty="0">
                          <a:latin typeface="Tw Cen MT" panose="020B0602020104020603" pitchFamily="34" charset="0"/>
                        </a:rPr>
                        <a:t>Usage_kVarh</a:t>
                      </a:r>
                    </a:p>
                  </a:txBody>
                  <a:tcPr>
                    <a:solidFill>
                      <a:schemeClr val="accent6">
                        <a:lumMod val="40000"/>
                        <a:lumOff val="60000"/>
                      </a:schemeClr>
                    </a:solidFill>
                  </a:tcPr>
                </a:tc>
                <a:extLst>
                  <a:ext uri="{0D108BD9-81ED-4DB2-BD59-A6C34878D82A}">
                    <a16:rowId xmlns:a16="http://schemas.microsoft.com/office/drawing/2014/main" val="1844466341"/>
                  </a:ext>
                </a:extLst>
              </a:tr>
            </a:tbl>
          </a:graphicData>
        </a:graphic>
      </p:graphicFrame>
      <p:sp>
        <p:nvSpPr>
          <p:cNvPr id="10" name="TextBox 9">
            <a:extLst>
              <a:ext uri="{FF2B5EF4-FFF2-40B4-BE49-F238E27FC236}">
                <a16:creationId xmlns:a16="http://schemas.microsoft.com/office/drawing/2014/main" id="{5E8679D3-FCBF-DAFA-B15C-DC81E5CADE28}"/>
              </a:ext>
            </a:extLst>
          </p:cNvPr>
          <p:cNvSpPr txBox="1"/>
          <p:nvPr/>
        </p:nvSpPr>
        <p:spPr>
          <a:xfrm>
            <a:off x="973394" y="1576376"/>
            <a:ext cx="6096000" cy="1600438"/>
          </a:xfrm>
          <a:prstGeom prst="rect">
            <a:avLst/>
          </a:prstGeom>
          <a:noFill/>
        </p:spPr>
        <p:txBody>
          <a:bodyPr wrap="square">
            <a:spAutoFit/>
          </a:bodyPr>
          <a:lstStyle/>
          <a:p>
            <a:r>
              <a:rPr lang="en-IN" sz="2000" dirty="0"/>
              <a:t>The dataset used for the prediction model comprises 11 attributes and 35,040 instances. </a:t>
            </a:r>
          </a:p>
          <a:p>
            <a:r>
              <a:rPr lang="en-IN" sz="2000" dirty="0"/>
              <a:t> </a:t>
            </a:r>
          </a:p>
          <a:p>
            <a:r>
              <a:rPr lang="en-IN" sz="2000" dirty="0"/>
              <a:t>Here, we predict the attribute named Usage_kVarh</a:t>
            </a:r>
          </a:p>
          <a:p>
            <a:endParaRPr lang="en-IN" dirty="0"/>
          </a:p>
        </p:txBody>
      </p:sp>
      <p:sp>
        <p:nvSpPr>
          <p:cNvPr id="2" name="Rectangle 1">
            <a:extLst>
              <a:ext uri="{FF2B5EF4-FFF2-40B4-BE49-F238E27FC236}">
                <a16:creationId xmlns:a16="http://schemas.microsoft.com/office/drawing/2014/main" id="{28A07801-1AD7-2062-83D8-C0D61663C784}"/>
              </a:ext>
            </a:extLst>
          </p:cNvPr>
          <p:cNvSpPr/>
          <p:nvPr/>
        </p:nvSpPr>
        <p:spPr>
          <a:xfrm>
            <a:off x="1" y="497140"/>
            <a:ext cx="5627913" cy="9144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Variables</a:t>
            </a:r>
          </a:p>
        </p:txBody>
      </p:sp>
    </p:spTree>
    <p:extLst>
      <p:ext uri="{BB962C8B-B14F-4D97-AF65-F5344CB8AC3E}">
        <p14:creationId xmlns:p14="http://schemas.microsoft.com/office/powerpoint/2010/main" val="473722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E255E4C-DC2C-91B8-05F9-C5C0E271D1BF}"/>
              </a:ext>
            </a:extLst>
          </p:cNvPr>
          <p:cNvSpPr>
            <a:spLocks noGrp="1"/>
          </p:cNvSpPr>
          <p:nvPr>
            <p:ph type="body" sz="half" idx="2"/>
          </p:nvPr>
        </p:nvSpPr>
        <p:spPr>
          <a:xfrm>
            <a:off x="6067238" y="2188549"/>
            <a:ext cx="6124762" cy="4262436"/>
          </a:xfrm>
        </p:spPr>
        <p:txBody>
          <a:bodyPr/>
          <a:lstStyle/>
          <a:p>
            <a:pPr marL="342900" indent="-342900">
              <a:buFont typeface="Wingdings" panose="05000000000000000000" pitchFamily="2" charset="2"/>
              <a:buChar char="Ø"/>
            </a:pPr>
            <a:r>
              <a:rPr lang="en-US" sz="2200" b="1" dirty="0">
                <a:solidFill>
                  <a:schemeClr val="tx1">
                    <a:lumMod val="95000"/>
                    <a:lumOff val="5000"/>
                  </a:schemeClr>
                </a:solidFill>
                <a:latin typeface="Cambria Math" panose="02040503050406030204" pitchFamily="18" charset="0"/>
                <a:ea typeface="Cambria Math" panose="02040503050406030204" pitchFamily="18" charset="0"/>
              </a:rPr>
              <a:t>Removing columns :  </a:t>
            </a:r>
          </a:p>
          <a:p>
            <a:r>
              <a:rPr lang="en-US" sz="1100" b="1" dirty="0">
                <a:solidFill>
                  <a:schemeClr val="tx1">
                    <a:lumMod val="95000"/>
                    <a:lumOff val="5000"/>
                  </a:schemeClr>
                </a:solidFill>
                <a:latin typeface="+mj-lt"/>
              </a:rPr>
              <a:t>                  </a:t>
            </a:r>
            <a:r>
              <a:rPr lang="en-US" sz="2000" b="1" dirty="0">
                <a:solidFill>
                  <a:schemeClr val="tx1">
                    <a:lumMod val="95000"/>
                    <a:lumOff val="5000"/>
                  </a:schemeClr>
                </a:solidFill>
                <a:latin typeface="Cambria Math" panose="02040503050406030204" pitchFamily="18" charset="0"/>
                <a:ea typeface="Cambria Math" panose="02040503050406030204" pitchFamily="18" charset="0"/>
              </a:rPr>
              <a:t>  </a:t>
            </a:r>
            <a:r>
              <a:rPr lang="en-US" sz="2000" dirty="0">
                <a:solidFill>
                  <a:schemeClr val="tx1">
                    <a:lumMod val="95000"/>
                    <a:lumOff val="5000"/>
                  </a:schemeClr>
                </a:solidFill>
                <a:latin typeface="Cambria Math" panose="02040503050406030204" pitchFamily="18" charset="0"/>
                <a:ea typeface="Cambria Math" panose="02040503050406030204" pitchFamily="18" charset="0"/>
              </a:rPr>
              <a:t>As there are same dates with different timestamps, we deleted the column named date from the data.</a:t>
            </a:r>
          </a:p>
          <a:p>
            <a:pPr marL="342900" indent="-342900">
              <a:buFont typeface="Wingdings" panose="05000000000000000000" pitchFamily="2" charset="2"/>
              <a:buChar char="Ø"/>
            </a:pPr>
            <a:endParaRPr lang="en-US" sz="2000" dirty="0">
              <a:solidFill>
                <a:schemeClr val="tx1">
                  <a:lumMod val="95000"/>
                  <a:lumOff val="5000"/>
                </a:schemeClr>
              </a:solidFill>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US" sz="2000" dirty="0">
                <a:solidFill>
                  <a:schemeClr val="tx1">
                    <a:lumMod val="95000"/>
                    <a:lumOff val="5000"/>
                  </a:schemeClr>
                </a:solidFill>
                <a:latin typeface="Cambria Math" panose="02040503050406030204" pitchFamily="18" charset="0"/>
                <a:ea typeface="Cambria Math" panose="02040503050406030204" pitchFamily="18" charset="0"/>
              </a:rPr>
              <a:t>Checked for missing values and unique values</a:t>
            </a:r>
          </a:p>
          <a:p>
            <a:pPr marL="342900" indent="-342900">
              <a:buFont typeface="Wingdings" panose="05000000000000000000" pitchFamily="2" charset="2"/>
              <a:buChar char="Ø"/>
            </a:pPr>
            <a:endParaRPr lang="en-US" sz="2000" dirty="0">
              <a:solidFill>
                <a:schemeClr val="tx1">
                  <a:lumMod val="95000"/>
                  <a:lumOff val="5000"/>
                </a:schemeClr>
              </a:solidFill>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US" sz="2000" dirty="0">
                <a:solidFill>
                  <a:schemeClr val="tx1">
                    <a:lumMod val="95000"/>
                    <a:lumOff val="5000"/>
                  </a:schemeClr>
                </a:solidFill>
                <a:latin typeface="Cambria Math" panose="02040503050406030204" pitchFamily="18" charset="0"/>
                <a:ea typeface="Cambria Math" panose="02040503050406030204" pitchFamily="18" charset="0"/>
              </a:rPr>
              <a:t>Enlabled and  dummified the categorical variables</a:t>
            </a:r>
          </a:p>
          <a:p>
            <a:r>
              <a:rPr lang="en-US" sz="2000" dirty="0">
                <a:solidFill>
                  <a:schemeClr val="tx1">
                    <a:lumMod val="95000"/>
                    <a:lumOff val="5000"/>
                  </a:schemeClr>
                </a:solidFill>
                <a:latin typeface="Cambria Math" panose="02040503050406030204" pitchFamily="18" charset="0"/>
                <a:ea typeface="Cambria Math" panose="02040503050406030204" pitchFamily="18" charset="0"/>
              </a:rPr>
              <a:t>            --enlabled weekday and weekend from the variable WeekStatus to 0 and 1 respectively</a:t>
            </a:r>
          </a:p>
          <a:p>
            <a:pPr marL="342900" indent="-342900">
              <a:buFont typeface="Wingdings" panose="05000000000000000000" pitchFamily="2" charset="2"/>
              <a:buChar char="§"/>
            </a:pPr>
            <a:endParaRPr lang="en-US" sz="2000" dirty="0">
              <a:solidFill>
                <a:schemeClr val="tx1">
                  <a:lumMod val="95000"/>
                  <a:lumOff val="5000"/>
                </a:schemeClr>
              </a:solidFill>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
            </a:pPr>
            <a:endParaRPr lang="en-US" sz="2000" dirty="0">
              <a:solidFill>
                <a:schemeClr val="tx1">
                  <a:lumMod val="95000"/>
                  <a:lumOff val="5000"/>
                </a:schemeClr>
              </a:solidFill>
              <a:latin typeface="Cambria Math" panose="02040503050406030204" pitchFamily="18" charset="0"/>
              <a:ea typeface="Cambria Math" panose="02040503050406030204" pitchFamily="18" charset="0"/>
            </a:endParaRPr>
          </a:p>
          <a:p>
            <a:endParaRPr lang="en-US" dirty="0"/>
          </a:p>
        </p:txBody>
      </p:sp>
      <p:sp>
        <p:nvSpPr>
          <p:cNvPr id="6" name="Slide Number Placeholder 5">
            <a:extLst>
              <a:ext uri="{FF2B5EF4-FFF2-40B4-BE49-F238E27FC236}">
                <a16:creationId xmlns:a16="http://schemas.microsoft.com/office/drawing/2014/main" id="{AF849C70-F913-4CB3-A901-694767834BFB}"/>
              </a:ext>
            </a:extLst>
          </p:cNvPr>
          <p:cNvSpPr>
            <a:spLocks noGrp="1"/>
          </p:cNvSpPr>
          <p:nvPr>
            <p:ph type="sldNum" sz="quarter" idx="12"/>
          </p:nvPr>
        </p:nvSpPr>
        <p:spPr>
          <a:xfrm>
            <a:off x="9129619" y="6268422"/>
            <a:ext cx="2743200" cy="365125"/>
          </a:xfrm>
        </p:spPr>
        <p:txBody>
          <a:bodyPr/>
          <a:lstStyle/>
          <a:p>
            <a:pPr lvl="0"/>
            <a:fld id="{F3450C42-9A0B-4425-92C2-70FCF7C45734}" type="slidenum">
              <a:rPr lang="en-US" sz="1800" noProof="0" smtClean="0">
                <a:solidFill>
                  <a:schemeClr val="tx1"/>
                </a:solidFill>
                <a:latin typeface="Cambria" panose="02040503050406030204" pitchFamily="18" charset="0"/>
                <a:ea typeface="Cambria" panose="02040503050406030204" pitchFamily="18" charset="0"/>
              </a:rPr>
              <a:pPr lvl="0"/>
              <a:t>11</a:t>
            </a:fld>
            <a:endParaRPr lang="en-US" sz="1800" noProof="0" dirty="0">
              <a:solidFill>
                <a:schemeClr val="tx1"/>
              </a:solidFill>
              <a:latin typeface="Cambria" panose="02040503050406030204" pitchFamily="18" charset="0"/>
              <a:ea typeface="Cambria" panose="02040503050406030204" pitchFamily="18" charset="0"/>
            </a:endParaRPr>
          </a:p>
        </p:txBody>
      </p:sp>
      <p:pic>
        <p:nvPicPr>
          <p:cNvPr id="13" name="Picture 2">
            <a:extLst>
              <a:ext uri="{FF2B5EF4-FFF2-40B4-BE49-F238E27FC236}">
                <a16:creationId xmlns:a16="http://schemas.microsoft.com/office/drawing/2014/main" id="{D48C49AA-42CD-EF79-5125-60798121D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78" y="2188549"/>
            <a:ext cx="5455298" cy="3491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32D2751E-FABE-35B7-6F83-34FD74F9D40D}"/>
              </a:ext>
            </a:extLst>
          </p:cNvPr>
          <p:cNvSpPr/>
          <p:nvPr/>
        </p:nvSpPr>
        <p:spPr>
          <a:xfrm>
            <a:off x="0" y="407015"/>
            <a:ext cx="6124762" cy="93444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b="1">
                <a:solidFill>
                  <a:schemeClr val="tx1">
                    <a:lumMod val="95000"/>
                    <a:lumOff val="5000"/>
                  </a:schemeClr>
                </a:solidFill>
                <a:latin typeface="Cambria Math" panose="02040503050406030204" pitchFamily="18" charset="0"/>
                <a:ea typeface="Cambria Math" panose="02040503050406030204" pitchFamily="18" charset="0"/>
              </a:rPr>
              <a:t>Data Cleaning</a:t>
            </a:r>
            <a:endParaRPr lang="en-US" sz="4000">
              <a:solidFill>
                <a:schemeClr val="tx1">
                  <a:lumMod val="95000"/>
                  <a:lumOff val="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67906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224EBE-F4DB-68A0-2B9B-BBF9D36B6B68}"/>
              </a:ext>
            </a:extLst>
          </p:cNvPr>
          <p:cNvSpPr>
            <a:spLocks noGrp="1"/>
          </p:cNvSpPr>
          <p:nvPr>
            <p:ph type="sldNum" sz="quarter" idx="12"/>
          </p:nvPr>
        </p:nvSpPr>
        <p:spPr/>
        <p:txBody>
          <a:bodyPr/>
          <a:lstStyle/>
          <a:p>
            <a:fld id="{5EA792F7-1D9E-4C7E-A103-E8EDFDC2691E}" type="slidenum">
              <a:rPr lang="en-US" smtClean="0"/>
              <a:t>12</a:t>
            </a:fld>
            <a:endParaRPr lang="en-US"/>
          </a:p>
        </p:txBody>
      </p:sp>
      <p:graphicFrame>
        <p:nvGraphicFramePr>
          <p:cNvPr id="5" name="Table 4">
            <a:extLst>
              <a:ext uri="{FF2B5EF4-FFF2-40B4-BE49-F238E27FC236}">
                <a16:creationId xmlns:a16="http://schemas.microsoft.com/office/drawing/2014/main" id="{FF1B69BA-61EB-1112-2DD8-ACDD452DC861}"/>
              </a:ext>
            </a:extLst>
          </p:cNvPr>
          <p:cNvGraphicFramePr>
            <a:graphicFrameLocks noGrp="1"/>
          </p:cNvGraphicFramePr>
          <p:nvPr>
            <p:extLst>
              <p:ext uri="{D42A27DB-BD31-4B8C-83A1-F6EECF244321}">
                <p14:modId xmlns:p14="http://schemas.microsoft.com/office/powerpoint/2010/main" val="2742004935"/>
              </p:ext>
            </p:extLst>
          </p:nvPr>
        </p:nvGraphicFramePr>
        <p:xfrm>
          <a:off x="3795252" y="3079408"/>
          <a:ext cx="7976328" cy="3703320"/>
        </p:xfrm>
        <a:graphic>
          <a:graphicData uri="http://schemas.openxmlformats.org/drawingml/2006/table">
            <a:tbl>
              <a:tblPr firstRow="1" bandRow="1">
                <a:tableStyleId>{7DF18680-E054-41AD-8BC1-D1AEF772440D}</a:tableStyleId>
              </a:tblPr>
              <a:tblGrid>
                <a:gridCol w="4757902">
                  <a:extLst>
                    <a:ext uri="{9D8B030D-6E8A-4147-A177-3AD203B41FA5}">
                      <a16:colId xmlns:a16="http://schemas.microsoft.com/office/drawing/2014/main" val="1803812451"/>
                    </a:ext>
                  </a:extLst>
                </a:gridCol>
                <a:gridCol w="3218426">
                  <a:extLst>
                    <a:ext uri="{9D8B030D-6E8A-4147-A177-3AD203B41FA5}">
                      <a16:colId xmlns:a16="http://schemas.microsoft.com/office/drawing/2014/main" val="1791895426"/>
                    </a:ext>
                  </a:extLst>
                </a:gridCol>
              </a:tblGrid>
              <a:tr h="370840">
                <a:tc>
                  <a:txBody>
                    <a:bodyPr/>
                    <a:lstStyle/>
                    <a:p>
                      <a:r>
                        <a:rPr lang="en-US"/>
                        <a:t>Original variable names</a:t>
                      </a:r>
                    </a:p>
                  </a:txBody>
                  <a:tcPr>
                    <a:solidFill>
                      <a:schemeClr val="accent6">
                        <a:lumMod val="75000"/>
                      </a:schemeClr>
                    </a:solidFill>
                  </a:tcPr>
                </a:tc>
                <a:tc>
                  <a:txBody>
                    <a:bodyPr/>
                    <a:lstStyle/>
                    <a:p>
                      <a:r>
                        <a:rPr lang="en-US"/>
                        <a:t> Renamed  variable names</a:t>
                      </a:r>
                    </a:p>
                  </a:txBody>
                  <a:tcPr>
                    <a:solidFill>
                      <a:schemeClr val="accent6">
                        <a:lumMod val="75000"/>
                      </a:schemeClr>
                    </a:solidFill>
                  </a:tcPr>
                </a:tc>
                <a:extLst>
                  <a:ext uri="{0D108BD9-81ED-4DB2-BD59-A6C34878D82A}">
                    <a16:rowId xmlns:a16="http://schemas.microsoft.com/office/drawing/2014/main" val="574438879"/>
                  </a:ext>
                </a:extLst>
              </a:tr>
              <a:tr h="370840">
                <a:tc>
                  <a:txBody>
                    <a:bodyPr/>
                    <a:lstStyle/>
                    <a:p>
                      <a:r>
                        <a:rPr lang="en-US">
                          <a:latin typeface="Cambria" panose="02040503050406030204" pitchFamily="18" charset="0"/>
                          <a:ea typeface="Cambria" panose="02040503050406030204" pitchFamily="18" charset="0"/>
                        </a:rPr>
                        <a:t>Lagging_Current_Reactive.Power_kVarh</a:t>
                      </a:r>
                    </a:p>
                  </a:txBody>
                  <a:tcPr>
                    <a:solidFill>
                      <a:schemeClr val="accent6">
                        <a:lumMod val="20000"/>
                        <a:lumOff val="80000"/>
                      </a:schemeClr>
                    </a:solidFill>
                  </a:tcPr>
                </a:tc>
                <a:tc>
                  <a:txBody>
                    <a:bodyPr/>
                    <a:lstStyle/>
                    <a:p>
                      <a:r>
                        <a:rPr lang="en-US">
                          <a:latin typeface="Cambria" panose="02040503050406030204" pitchFamily="18" charset="0"/>
                          <a:ea typeface="Cambria" panose="02040503050406030204" pitchFamily="18" charset="0"/>
                        </a:rPr>
                        <a:t>LaRP</a:t>
                      </a:r>
                    </a:p>
                  </a:txBody>
                  <a:tcPr>
                    <a:solidFill>
                      <a:schemeClr val="accent6">
                        <a:lumMod val="20000"/>
                        <a:lumOff val="80000"/>
                      </a:schemeClr>
                    </a:solidFill>
                  </a:tcPr>
                </a:tc>
                <a:extLst>
                  <a:ext uri="{0D108BD9-81ED-4DB2-BD59-A6C34878D82A}">
                    <a16:rowId xmlns:a16="http://schemas.microsoft.com/office/drawing/2014/main" val="225849610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ea typeface="Cambria" panose="02040503050406030204" pitchFamily="18" charset="0"/>
                        </a:rPr>
                        <a:t>Leading_Current_Reactive.Power_kVarh</a:t>
                      </a:r>
                    </a:p>
                  </a:txBody>
                  <a:tcPr>
                    <a:solidFill>
                      <a:schemeClr val="accent6">
                        <a:lumMod val="20000"/>
                        <a:lumOff val="80000"/>
                      </a:schemeClr>
                    </a:solidFill>
                  </a:tcPr>
                </a:tc>
                <a:tc>
                  <a:txBody>
                    <a:bodyPr/>
                    <a:lstStyle/>
                    <a:p>
                      <a:r>
                        <a:rPr lang="en-US">
                          <a:latin typeface="Cambria" panose="02040503050406030204" pitchFamily="18" charset="0"/>
                          <a:ea typeface="Cambria" panose="02040503050406030204" pitchFamily="18" charset="0"/>
                        </a:rPr>
                        <a:t>LeRP</a:t>
                      </a:r>
                    </a:p>
                  </a:txBody>
                  <a:tcPr>
                    <a:solidFill>
                      <a:schemeClr val="accent6">
                        <a:lumMod val="20000"/>
                        <a:lumOff val="80000"/>
                      </a:schemeClr>
                    </a:solidFill>
                  </a:tcPr>
                </a:tc>
                <a:extLst>
                  <a:ext uri="{0D108BD9-81ED-4DB2-BD59-A6C34878D82A}">
                    <a16:rowId xmlns:a16="http://schemas.microsoft.com/office/drawing/2014/main" val="609984686"/>
                  </a:ext>
                </a:extLst>
              </a:tr>
              <a:tr h="370840">
                <a:tc>
                  <a:txBody>
                    <a:bodyPr/>
                    <a:lstStyle/>
                    <a:p>
                      <a:r>
                        <a:rPr lang="en-US">
                          <a:latin typeface="Cambria" panose="02040503050406030204" pitchFamily="18" charset="0"/>
                          <a:ea typeface="Cambria" panose="02040503050406030204" pitchFamily="18" charset="0"/>
                        </a:rPr>
                        <a:t>CO2(tCO2)</a:t>
                      </a:r>
                    </a:p>
                  </a:txBody>
                  <a:tcPr>
                    <a:solidFill>
                      <a:schemeClr val="accent6">
                        <a:lumMod val="20000"/>
                        <a:lumOff val="80000"/>
                      </a:schemeClr>
                    </a:solidFill>
                  </a:tcPr>
                </a:tc>
                <a:tc>
                  <a:txBody>
                    <a:bodyPr/>
                    <a:lstStyle/>
                    <a:p>
                      <a:r>
                        <a:rPr lang="en-US">
                          <a:latin typeface="Cambria" panose="02040503050406030204" pitchFamily="18" charset="0"/>
                          <a:ea typeface="Cambria" panose="02040503050406030204" pitchFamily="18" charset="0"/>
                        </a:rPr>
                        <a:t>CO2</a:t>
                      </a:r>
                    </a:p>
                  </a:txBody>
                  <a:tcPr>
                    <a:solidFill>
                      <a:schemeClr val="accent6">
                        <a:lumMod val="20000"/>
                        <a:lumOff val="80000"/>
                      </a:schemeClr>
                    </a:solidFill>
                  </a:tcPr>
                </a:tc>
                <a:extLst>
                  <a:ext uri="{0D108BD9-81ED-4DB2-BD59-A6C34878D82A}">
                    <a16:rowId xmlns:a16="http://schemas.microsoft.com/office/drawing/2014/main" val="1483982080"/>
                  </a:ext>
                </a:extLst>
              </a:tr>
              <a:tr h="3397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ea typeface="Cambria" panose="02040503050406030204" pitchFamily="18" charset="0"/>
                        </a:rPr>
                        <a:t>Lagging_Current_Power_Factor_kVarh</a:t>
                      </a:r>
                    </a:p>
                  </a:txBody>
                  <a:tcPr>
                    <a:solidFill>
                      <a:schemeClr val="accent6">
                        <a:lumMod val="20000"/>
                        <a:lumOff val="80000"/>
                      </a:schemeClr>
                    </a:solidFill>
                  </a:tcPr>
                </a:tc>
                <a:tc>
                  <a:txBody>
                    <a:bodyPr/>
                    <a:lstStyle/>
                    <a:p>
                      <a:r>
                        <a:rPr lang="en-US">
                          <a:latin typeface="Cambria" panose="02040503050406030204" pitchFamily="18" charset="0"/>
                          <a:ea typeface="Cambria" panose="02040503050406030204" pitchFamily="18" charset="0"/>
                        </a:rPr>
                        <a:t>LaPF</a:t>
                      </a:r>
                    </a:p>
                  </a:txBody>
                  <a:tcPr>
                    <a:solidFill>
                      <a:schemeClr val="accent6">
                        <a:lumMod val="20000"/>
                        <a:lumOff val="80000"/>
                      </a:schemeClr>
                    </a:solidFill>
                  </a:tcPr>
                </a:tc>
                <a:extLst>
                  <a:ext uri="{0D108BD9-81ED-4DB2-BD59-A6C34878D82A}">
                    <a16:rowId xmlns:a16="http://schemas.microsoft.com/office/drawing/2014/main" val="63685780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atin typeface="Cambria" panose="02040503050406030204" pitchFamily="18" charset="0"/>
                          <a:ea typeface="Cambria" panose="02040503050406030204" pitchFamily="18" charset="0"/>
                        </a:rPr>
                        <a:t>Leading_Current_Power_Factor_kVarh</a:t>
                      </a:r>
                    </a:p>
                  </a:txBody>
                  <a:tcPr>
                    <a:solidFill>
                      <a:schemeClr val="accent6">
                        <a:lumMod val="20000"/>
                        <a:lumOff val="80000"/>
                      </a:schemeClr>
                    </a:solidFill>
                  </a:tcPr>
                </a:tc>
                <a:tc>
                  <a:txBody>
                    <a:bodyPr/>
                    <a:lstStyle/>
                    <a:p>
                      <a:r>
                        <a:rPr lang="en-US">
                          <a:latin typeface="Cambria" panose="02040503050406030204" pitchFamily="18" charset="0"/>
                          <a:ea typeface="Cambria" panose="02040503050406030204" pitchFamily="18" charset="0"/>
                        </a:rPr>
                        <a:t>LePF</a:t>
                      </a:r>
                    </a:p>
                  </a:txBody>
                  <a:tcPr>
                    <a:solidFill>
                      <a:schemeClr val="accent6">
                        <a:lumMod val="20000"/>
                        <a:lumOff val="80000"/>
                      </a:schemeClr>
                    </a:solidFill>
                  </a:tcPr>
                </a:tc>
                <a:extLst>
                  <a:ext uri="{0D108BD9-81ED-4DB2-BD59-A6C34878D82A}">
                    <a16:rowId xmlns:a16="http://schemas.microsoft.com/office/drawing/2014/main" val="1814754478"/>
                  </a:ext>
                </a:extLst>
              </a:tr>
              <a:tr h="370840">
                <a:tc>
                  <a:txBody>
                    <a:bodyPr/>
                    <a:lstStyle/>
                    <a:p>
                      <a:r>
                        <a:rPr lang="en-US">
                          <a:latin typeface="Cambria" panose="02040503050406030204" pitchFamily="18" charset="0"/>
                          <a:ea typeface="Cambria" panose="02040503050406030204" pitchFamily="18" charset="0"/>
                        </a:rPr>
                        <a:t>Maximum _Load </a:t>
                      </a:r>
                    </a:p>
                  </a:txBody>
                  <a:tcPr>
                    <a:solidFill>
                      <a:schemeClr val="accent6">
                        <a:lumMod val="20000"/>
                        <a:lumOff val="80000"/>
                      </a:schemeClr>
                    </a:solidFill>
                  </a:tcPr>
                </a:tc>
                <a:tc>
                  <a:txBody>
                    <a:bodyPr/>
                    <a:lstStyle/>
                    <a:p>
                      <a:r>
                        <a:rPr lang="en-US">
                          <a:latin typeface="Cambria" panose="02040503050406030204" pitchFamily="18" charset="0"/>
                          <a:ea typeface="Cambria" panose="02040503050406030204" pitchFamily="18" charset="0"/>
                        </a:rPr>
                        <a:t>MaxL</a:t>
                      </a:r>
                    </a:p>
                  </a:txBody>
                  <a:tcPr>
                    <a:solidFill>
                      <a:schemeClr val="accent6">
                        <a:lumMod val="20000"/>
                        <a:lumOff val="80000"/>
                      </a:schemeClr>
                    </a:solidFill>
                  </a:tcPr>
                </a:tc>
                <a:extLst>
                  <a:ext uri="{0D108BD9-81ED-4DB2-BD59-A6C34878D82A}">
                    <a16:rowId xmlns:a16="http://schemas.microsoft.com/office/drawing/2014/main" val="3749256805"/>
                  </a:ext>
                </a:extLst>
              </a:tr>
              <a:tr h="370840">
                <a:tc>
                  <a:txBody>
                    <a:bodyPr/>
                    <a:lstStyle/>
                    <a:p>
                      <a:r>
                        <a:rPr lang="en-US">
                          <a:latin typeface="Cambria" panose="02040503050406030204" pitchFamily="18" charset="0"/>
                          <a:ea typeface="Cambria" panose="02040503050406030204" pitchFamily="18" charset="0"/>
                        </a:rPr>
                        <a:t>Minimum_Load</a:t>
                      </a:r>
                    </a:p>
                  </a:txBody>
                  <a:tcPr>
                    <a:solidFill>
                      <a:schemeClr val="accent6">
                        <a:lumMod val="20000"/>
                        <a:lumOff val="80000"/>
                      </a:schemeClr>
                    </a:solidFill>
                  </a:tcPr>
                </a:tc>
                <a:tc>
                  <a:txBody>
                    <a:bodyPr/>
                    <a:lstStyle/>
                    <a:p>
                      <a:r>
                        <a:rPr lang="en-US">
                          <a:latin typeface="Cambria" panose="02040503050406030204" pitchFamily="18" charset="0"/>
                          <a:ea typeface="Cambria" panose="02040503050406030204" pitchFamily="18" charset="0"/>
                        </a:rPr>
                        <a:t>MinL</a:t>
                      </a:r>
                    </a:p>
                  </a:txBody>
                  <a:tcPr>
                    <a:solidFill>
                      <a:schemeClr val="accent6">
                        <a:lumMod val="20000"/>
                        <a:lumOff val="80000"/>
                      </a:schemeClr>
                    </a:solidFill>
                  </a:tcPr>
                </a:tc>
                <a:extLst>
                  <a:ext uri="{0D108BD9-81ED-4DB2-BD59-A6C34878D82A}">
                    <a16:rowId xmlns:a16="http://schemas.microsoft.com/office/drawing/2014/main" val="876667464"/>
                  </a:ext>
                </a:extLst>
              </a:tr>
              <a:tr h="370840">
                <a:tc>
                  <a:txBody>
                    <a:bodyPr/>
                    <a:lstStyle/>
                    <a:p>
                      <a:r>
                        <a:rPr lang="en-US">
                          <a:latin typeface="Cambria" panose="02040503050406030204" pitchFamily="18" charset="0"/>
                          <a:ea typeface="Cambria" panose="02040503050406030204" pitchFamily="18" charset="0"/>
                        </a:rPr>
                        <a:t>Light_Load</a:t>
                      </a:r>
                    </a:p>
                  </a:txBody>
                  <a:tcPr>
                    <a:solidFill>
                      <a:schemeClr val="accent6">
                        <a:lumMod val="20000"/>
                        <a:lumOff val="80000"/>
                      </a:schemeClr>
                    </a:solidFill>
                  </a:tcPr>
                </a:tc>
                <a:tc>
                  <a:txBody>
                    <a:bodyPr/>
                    <a:lstStyle/>
                    <a:p>
                      <a:r>
                        <a:rPr lang="en-US">
                          <a:latin typeface="Cambria" panose="02040503050406030204" pitchFamily="18" charset="0"/>
                          <a:ea typeface="Cambria" panose="02040503050406030204" pitchFamily="18" charset="0"/>
                        </a:rPr>
                        <a:t>LL</a:t>
                      </a:r>
                    </a:p>
                  </a:txBody>
                  <a:tcPr>
                    <a:solidFill>
                      <a:schemeClr val="accent6">
                        <a:lumMod val="20000"/>
                        <a:lumOff val="80000"/>
                      </a:schemeClr>
                    </a:solidFill>
                  </a:tcPr>
                </a:tc>
                <a:extLst>
                  <a:ext uri="{0D108BD9-81ED-4DB2-BD59-A6C34878D82A}">
                    <a16:rowId xmlns:a16="http://schemas.microsoft.com/office/drawing/2014/main" val="548160204"/>
                  </a:ext>
                </a:extLst>
              </a:tr>
              <a:tr h="370840">
                <a:tc>
                  <a:txBody>
                    <a:bodyPr/>
                    <a:lstStyle/>
                    <a:p>
                      <a:r>
                        <a:rPr lang="en-US" err="1">
                          <a:latin typeface="Cambria" panose="02040503050406030204" pitchFamily="18" charset="0"/>
                          <a:ea typeface="Cambria" panose="02040503050406030204" pitchFamily="18" charset="0"/>
                        </a:rPr>
                        <a:t>Usage_kVarh</a:t>
                      </a:r>
                      <a:endParaRPr lang="en-US">
                        <a:latin typeface="Cambria" panose="02040503050406030204" pitchFamily="18" charset="0"/>
                        <a:ea typeface="Cambria" panose="02040503050406030204" pitchFamily="18" charset="0"/>
                      </a:endParaRPr>
                    </a:p>
                  </a:txBody>
                  <a:tcPr>
                    <a:solidFill>
                      <a:schemeClr val="accent6">
                        <a:lumMod val="20000"/>
                        <a:lumOff val="80000"/>
                      </a:schemeClr>
                    </a:solidFill>
                  </a:tcPr>
                </a:tc>
                <a:tc>
                  <a:txBody>
                    <a:bodyPr/>
                    <a:lstStyle/>
                    <a:p>
                      <a:r>
                        <a:rPr lang="en-US">
                          <a:latin typeface="Cambria" panose="02040503050406030204" pitchFamily="18" charset="0"/>
                          <a:ea typeface="Cambria" panose="02040503050406030204" pitchFamily="18" charset="0"/>
                        </a:rPr>
                        <a:t>Usage</a:t>
                      </a:r>
                    </a:p>
                  </a:txBody>
                  <a:tcPr>
                    <a:solidFill>
                      <a:schemeClr val="accent6">
                        <a:lumMod val="20000"/>
                        <a:lumOff val="80000"/>
                      </a:schemeClr>
                    </a:solidFill>
                  </a:tcPr>
                </a:tc>
                <a:extLst>
                  <a:ext uri="{0D108BD9-81ED-4DB2-BD59-A6C34878D82A}">
                    <a16:rowId xmlns:a16="http://schemas.microsoft.com/office/drawing/2014/main" val="70624066"/>
                  </a:ext>
                </a:extLst>
              </a:tr>
            </a:tbl>
          </a:graphicData>
        </a:graphic>
      </p:graphicFrame>
      <p:sp>
        <p:nvSpPr>
          <p:cNvPr id="7" name="TextBox 6">
            <a:extLst>
              <a:ext uri="{FF2B5EF4-FFF2-40B4-BE49-F238E27FC236}">
                <a16:creationId xmlns:a16="http://schemas.microsoft.com/office/drawing/2014/main" id="{B0B05D71-6D38-39E5-06FD-4DB23FA0D47F}"/>
              </a:ext>
            </a:extLst>
          </p:cNvPr>
          <p:cNvSpPr txBox="1"/>
          <p:nvPr/>
        </p:nvSpPr>
        <p:spPr>
          <a:xfrm>
            <a:off x="1927122" y="787782"/>
            <a:ext cx="8351710" cy="1015663"/>
          </a:xfrm>
          <a:prstGeom prst="rect">
            <a:avLst/>
          </a:prstGeom>
          <a:noFill/>
        </p:spPr>
        <p:txBody>
          <a:bodyPr wrap="none" rtlCol="0">
            <a:spAutoFit/>
          </a:bodyPr>
          <a:lstStyle/>
          <a:p>
            <a:pPr marL="342900" indent="-342900">
              <a:buFont typeface="Wingdings" panose="05000000000000000000" pitchFamily="2" charset="2"/>
              <a:buChar char="q"/>
            </a:pPr>
            <a:r>
              <a:rPr lang="en-US" sz="2000">
                <a:latin typeface="Cambria" panose="02040503050406030204" pitchFamily="18" charset="0"/>
                <a:ea typeface="Cambria" panose="02040503050406030204" pitchFamily="18" charset="0"/>
              </a:rPr>
              <a:t>To perform dummy variable encoding we divided the data into two sets </a:t>
            </a:r>
          </a:p>
          <a:p>
            <a:r>
              <a:rPr lang="en-US" sz="2000">
                <a:latin typeface="Cambria" panose="02040503050406030204" pitchFamily="18" charset="0"/>
                <a:ea typeface="Cambria" panose="02040503050406030204" pitchFamily="18" charset="0"/>
              </a:rPr>
              <a:t>                                                                           - continuous data</a:t>
            </a:r>
          </a:p>
          <a:p>
            <a:r>
              <a:rPr lang="en-US" sz="2000">
                <a:latin typeface="Cambria" panose="02040503050406030204" pitchFamily="18" charset="0"/>
                <a:ea typeface="Cambria" panose="02040503050406030204" pitchFamily="18" charset="0"/>
              </a:rPr>
              <a:t>                                                                           - categorical data</a:t>
            </a:r>
          </a:p>
        </p:txBody>
      </p:sp>
      <p:sp>
        <p:nvSpPr>
          <p:cNvPr id="8" name="TextBox 7">
            <a:extLst>
              <a:ext uri="{FF2B5EF4-FFF2-40B4-BE49-F238E27FC236}">
                <a16:creationId xmlns:a16="http://schemas.microsoft.com/office/drawing/2014/main" id="{8B06D376-B81F-76D2-DF8D-5636A4C60098}"/>
              </a:ext>
            </a:extLst>
          </p:cNvPr>
          <p:cNvSpPr txBox="1"/>
          <p:nvPr/>
        </p:nvSpPr>
        <p:spPr>
          <a:xfrm>
            <a:off x="1984746" y="2349909"/>
            <a:ext cx="4457502" cy="461665"/>
          </a:xfrm>
          <a:prstGeom prst="rect">
            <a:avLst/>
          </a:prstGeom>
          <a:noFill/>
        </p:spPr>
        <p:txBody>
          <a:bodyPr wrap="none" rtlCol="0">
            <a:spAutoFit/>
          </a:bodyPr>
          <a:lstStyle/>
          <a:p>
            <a:pPr marL="342900" indent="-342900">
              <a:buFont typeface="Wingdings" panose="05000000000000000000" pitchFamily="2" charset="2"/>
              <a:buChar char="q"/>
            </a:pPr>
            <a:r>
              <a:rPr lang="en-US" sz="2400">
                <a:latin typeface="Cambria" panose="02040503050406030204" pitchFamily="18" charset="0"/>
                <a:ea typeface="Cambria" panose="02040503050406030204" pitchFamily="18" charset="0"/>
              </a:rPr>
              <a:t>Renaming the columns names</a:t>
            </a:r>
          </a:p>
        </p:txBody>
      </p:sp>
      <p:sp>
        <p:nvSpPr>
          <p:cNvPr id="2" name="Rectangle 1">
            <a:extLst>
              <a:ext uri="{FF2B5EF4-FFF2-40B4-BE49-F238E27FC236}">
                <a16:creationId xmlns:a16="http://schemas.microsoft.com/office/drawing/2014/main" id="{6F8A059D-4EA4-6796-FC33-94CD788BA3F5}"/>
              </a:ext>
            </a:extLst>
          </p:cNvPr>
          <p:cNvSpPr/>
          <p:nvPr/>
        </p:nvSpPr>
        <p:spPr>
          <a:xfrm>
            <a:off x="0" y="0"/>
            <a:ext cx="1687286" cy="685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581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0" name="Freeform: Shape 1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2" descr="Rolls of steel in a warehouse&#10;&#10;Description automatically generated">
            <a:extLst>
              <a:ext uri="{FF2B5EF4-FFF2-40B4-BE49-F238E27FC236}">
                <a16:creationId xmlns:a16="http://schemas.microsoft.com/office/drawing/2014/main" id="{2FA11D86-7E15-CB21-04DD-22CDB343F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223"/>
          <a:stretch/>
        </p:blipFill>
        <p:spPr bwMode="auto">
          <a:xfrm>
            <a:off x="2644774" y="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noFill/>
          <a:extLst>
            <a:ext uri="{909E8E84-426E-40DD-AFC4-6F175D3DCCD1}">
              <a14:hiddenFill xmlns:a14="http://schemas.microsoft.com/office/drawing/2010/main">
                <a:solidFill>
                  <a:srgbClr val="FFFFFF"/>
                </a:solidFill>
              </a14:hiddenFill>
            </a:ext>
          </a:extLst>
        </p:spPr>
      </p:pic>
      <p:sp>
        <p:nvSpPr>
          <p:cNvPr id="22" name="Freeform: Shape 21">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7712DB8E-23DC-6B61-D841-242C868B43D4}"/>
              </a:ext>
            </a:extLst>
          </p:cNvPr>
          <p:cNvSpPr>
            <a:spLocks noGrp="1"/>
          </p:cNvSpPr>
          <p:nvPr>
            <p:ph type="sldNum" sz="quarter" idx="12"/>
          </p:nvPr>
        </p:nvSpPr>
        <p:spPr>
          <a:xfrm>
            <a:off x="11370415" y="6492240"/>
            <a:ext cx="1188720" cy="365760"/>
          </a:xfrm>
        </p:spPr>
        <p:txBody>
          <a:bodyPr>
            <a:normAutofit/>
          </a:bodyPr>
          <a:lstStyle/>
          <a:p>
            <a:pPr algn="l">
              <a:spcAft>
                <a:spcPts val="600"/>
              </a:spcAft>
            </a:pPr>
            <a:fld id="{5EA792F7-1D9E-4C7E-A103-E8EDFDC2691E}" type="slidenum">
              <a:rPr lang="en-US" sz="1800" b="1">
                <a:solidFill>
                  <a:schemeClr val="bg1"/>
                </a:solidFill>
                <a:latin typeface="Cambria Math" panose="02040503050406030204" pitchFamily="18" charset="0"/>
                <a:ea typeface="Cambria Math" panose="02040503050406030204" pitchFamily="18" charset="0"/>
              </a:rPr>
              <a:pPr algn="l">
                <a:spcAft>
                  <a:spcPts val="600"/>
                </a:spcAft>
              </a:pPr>
              <a:t>13</a:t>
            </a:fld>
            <a:endParaRPr lang="en-US" sz="1800" b="1" dirty="0">
              <a:solidFill>
                <a:schemeClr val="bg1"/>
              </a:solidFill>
              <a:latin typeface="Cambria Math" panose="02040503050406030204" pitchFamily="18" charset="0"/>
              <a:ea typeface="Cambria Math" panose="02040503050406030204" pitchFamily="18" charset="0"/>
            </a:endParaRPr>
          </a:p>
        </p:txBody>
      </p:sp>
      <p:sp>
        <p:nvSpPr>
          <p:cNvPr id="6" name="Rectangle 5">
            <a:extLst>
              <a:ext uri="{FF2B5EF4-FFF2-40B4-BE49-F238E27FC236}">
                <a16:creationId xmlns:a16="http://schemas.microsoft.com/office/drawing/2014/main" id="{01874E1D-C5DB-CA0A-9C80-647B11E557BE}"/>
              </a:ext>
            </a:extLst>
          </p:cNvPr>
          <p:cNvSpPr/>
          <p:nvPr/>
        </p:nvSpPr>
        <p:spPr>
          <a:xfrm>
            <a:off x="2644774" y="3074015"/>
            <a:ext cx="9547226" cy="934443"/>
          </a:xfrm>
          <a:prstGeom prst="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400" b="1" dirty="0">
                <a:solidFill>
                  <a:schemeClr val="tx1">
                    <a:lumMod val="95000"/>
                    <a:lumOff val="5000"/>
                  </a:schemeClr>
                </a:solidFill>
                <a:latin typeface="Cambria Math" panose="02040503050406030204" pitchFamily="18" charset="0"/>
                <a:ea typeface="Cambria Math" panose="02040503050406030204" pitchFamily="18" charset="0"/>
              </a:rPr>
              <a:t>Exploratory Data Analysis</a:t>
            </a:r>
          </a:p>
        </p:txBody>
      </p:sp>
    </p:spTree>
    <p:extLst>
      <p:ext uri="{BB962C8B-B14F-4D97-AF65-F5344CB8AC3E}">
        <p14:creationId xmlns:p14="http://schemas.microsoft.com/office/powerpoint/2010/main" val="3191545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DB3CE-9979-A16E-9335-0948E0279C3C}"/>
              </a:ext>
            </a:extLst>
          </p:cNvPr>
          <p:cNvSpPr>
            <a:spLocks noGrp="1"/>
          </p:cNvSpPr>
          <p:nvPr>
            <p:ph type="title"/>
          </p:nvPr>
        </p:nvSpPr>
        <p:spPr>
          <a:xfrm>
            <a:off x="9121958" y="2490667"/>
            <a:ext cx="3197862" cy="1280890"/>
          </a:xfrm>
        </p:spPr>
        <p:txBody>
          <a:bodyPr>
            <a:normAutofit fontScale="90000"/>
          </a:bodyPr>
          <a:lstStyle/>
          <a:p>
            <a:r>
              <a:rPr lang="en-US" sz="2400">
                <a:latin typeface="Cambria Math" panose="02040503050406030204" pitchFamily="18" charset="0"/>
                <a:ea typeface="Cambria Math" panose="02040503050406030204" pitchFamily="18" charset="0"/>
              </a:rPr>
              <a:t>We can observe Usage and CO2 are most positively correlated </a:t>
            </a:r>
            <a:br>
              <a:rPr lang="en-US" sz="2400">
                <a:latin typeface="Cambria Math" panose="02040503050406030204" pitchFamily="18" charset="0"/>
                <a:ea typeface="Cambria Math" panose="02040503050406030204" pitchFamily="18" charset="0"/>
              </a:rPr>
            </a:br>
            <a:br>
              <a:rPr lang="en-US" sz="2400">
                <a:latin typeface="Cambria Math" panose="02040503050406030204" pitchFamily="18" charset="0"/>
                <a:ea typeface="Cambria Math" panose="02040503050406030204" pitchFamily="18" charset="0"/>
              </a:rPr>
            </a:br>
            <a:r>
              <a:rPr lang="en-US" sz="2400">
                <a:latin typeface="Cambria Math" panose="02040503050406030204" pitchFamily="18" charset="0"/>
                <a:ea typeface="Cambria Math" panose="02040503050406030204" pitchFamily="18" charset="0"/>
              </a:rPr>
              <a:t>Next most positively correlated variables are Lagging current reactive power and usage</a:t>
            </a:r>
          </a:p>
        </p:txBody>
      </p:sp>
      <p:pic>
        <p:nvPicPr>
          <p:cNvPr id="7" name="Picture 2">
            <a:extLst>
              <a:ext uri="{FF2B5EF4-FFF2-40B4-BE49-F238E27FC236}">
                <a16:creationId xmlns:a16="http://schemas.microsoft.com/office/drawing/2014/main" id="{998A184B-D8CE-49B1-E4E2-34BFF58BAD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475" y="1932880"/>
            <a:ext cx="8626551" cy="4836630"/>
          </a:xfrm>
          <a:prstGeom prst="rect">
            <a:avLst/>
          </a:prstGeom>
          <a:ln>
            <a:noFill/>
          </a:ln>
          <a:effectLst>
            <a:outerShdw blurRad="190500" algn="tl" rotWithShape="0">
              <a:srgbClr val="000000">
                <a:alpha val="70000"/>
              </a:srgbClr>
            </a:outerShdw>
          </a:effectLst>
        </p:spPr>
      </p:pic>
      <p:sp>
        <p:nvSpPr>
          <p:cNvPr id="6" name="Slide Number Placeholder 5">
            <a:extLst>
              <a:ext uri="{FF2B5EF4-FFF2-40B4-BE49-F238E27FC236}">
                <a16:creationId xmlns:a16="http://schemas.microsoft.com/office/drawing/2014/main" id="{0428005B-6AA3-5700-91A1-30C5B7E2A50D}"/>
              </a:ext>
            </a:extLst>
          </p:cNvPr>
          <p:cNvSpPr>
            <a:spLocks noGrp="1"/>
          </p:cNvSpPr>
          <p:nvPr>
            <p:ph type="sldNum" sz="quarter" idx="12"/>
          </p:nvPr>
        </p:nvSpPr>
        <p:spPr>
          <a:xfrm>
            <a:off x="9167325" y="6404385"/>
            <a:ext cx="2743200" cy="365125"/>
          </a:xfrm>
        </p:spPr>
        <p:txBody>
          <a:bodyPr/>
          <a:lstStyle/>
          <a:p>
            <a:fld id="{5EA792F7-1D9E-4C7E-A103-E8EDFDC2691E}" type="slidenum">
              <a:rPr lang="en-US" sz="1800" smtClean="0">
                <a:solidFill>
                  <a:schemeClr val="tx1"/>
                </a:solidFill>
                <a:latin typeface="Cambria Math" panose="02040503050406030204" pitchFamily="18" charset="0"/>
                <a:ea typeface="Cambria Math" panose="02040503050406030204" pitchFamily="18" charset="0"/>
              </a:rPr>
              <a:t>14</a:t>
            </a:fld>
            <a:endParaRPr lang="en-US" sz="1800" dirty="0">
              <a:solidFill>
                <a:schemeClr val="tx1"/>
              </a:solidFill>
              <a:latin typeface="Cambria Math" panose="02040503050406030204" pitchFamily="18" charset="0"/>
              <a:ea typeface="Cambria Math" panose="02040503050406030204" pitchFamily="18" charset="0"/>
            </a:endParaRPr>
          </a:p>
        </p:txBody>
      </p:sp>
      <p:sp>
        <p:nvSpPr>
          <p:cNvPr id="3" name="Rectangle 2">
            <a:extLst>
              <a:ext uri="{FF2B5EF4-FFF2-40B4-BE49-F238E27FC236}">
                <a16:creationId xmlns:a16="http://schemas.microsoft.com/office/drawing/2014/main" id="{AF086DE1-EABB-0A55-F098-6D03C8945B07}"/>
              </a:ext>
            </a:extLst>
          </p:cNvPr>
          <p:cNvSpPr/>
          <p:nvPr/>
        </p:nvSpPr>
        <p:spPr>
          <a:xfrm>
            <a:off x="0" y="478538"/>
            <a:ext cx="6124762" cy="93444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000" dirty="0">
              <a:solidFill>
                <a:schemeClr val="tx1">
                  <a:lumMod val="95000"/>
                  <a:lumOff val="5000"/>
                </a:schemeClr>
              </a:solidFill>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A6FB2A0C-BFD8-E943-CBF0-D0116029AABA}"/>
              </a:ext>
            </a:extLst>
          </p:cNvPr>
          <p:cNvSpPr txBox="1"/>
          <p:nvPr/>
        </p:nvSpPr>
        <p:spPr>
          <a:xfrm>
            <a:off x="883251" y="604169"/>
            <a:ext cx="3773469" cy="646331"/>
          </a:xfrm>
          <a:prstGeom prst="rect">
            <a:avLst/>
          </a:prstGeom>
          <a:noFill/>
        </p:spPr>
        <p:txBody>
          <a:bodyPr wrap="none" rtlCol="0">
            <a:spAutoFit/>
          </a:bodyPr>
          <a:lstStyle/>
          <a:p>
            <a:r>
              <a:rPr lang="en-US" sz="3600" b="1" dirty="0">
                <a:latin typeface="Cambria Math" panose="02040503050406030204" pitchFamily="18" charset="0"/>
                <a:ea typeface="Cambria Math" panose="02040503050406030204" pitchFamily="18" charset="0"/>
              </a:rPr>
              <a:t>Correlation matrix</a:t>
            </a:r>
          </a:p>
        </p:txBody>
      </p:sp>
    </p:spTree>
    <p:extLst>
      <p:ext uri="{BB962C8B-B14F-4D97-AF65-F5344CB8AC3E}">
        <p14:creationId xmlns:p14="http://schemas.microsoft.com/office/powerpoint/2010/main" val="3189681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B9B7-A385-42FC-9C20-906E041F1585}"/>
              </a:ext>
            </a:extLst>
          </p:cNvPr>
          <p:cNvSpPr>
            <a:spLocks noGrp="1"/>
          </p:cNvSpPr>
          <p:nvPr>
            <p:ph type="title"/>
          </p:nvPr>
        </p:nvSpPr>
        <p:spPr>
          <a:xfrm>
            <a:off x="1976284" y="38928"/>
            <a:ext cx="8911687" cy="1280890"/>
          </a:xfrm>
        </p:spPr>
        <p:txBody>
          <a:bodyPr>
            <a:normAutofit/>
          </a:bodyPr>
          <a:lstStyle/>
          <a:p>
            <a:r>
              <a:rPr lang="en-US" sz="4000" b="1">
                <a:latin typeface="Cambria Math" panose="02040503050406030204" pitchFamily="18" charset="0"/>
                <a:ea typeface="Cambria Math" panose="02040503050406030204" pitchFamily="18" charset="0"/>
              </a:rPr>
              <a:t>Pie chart</a:t>
            </a:r>
          </a:p>
        </p:txBody>
      </p:sp>
      <p:pic>
        <p:nvPicPr>
          <p:cNvPr id="7" name="Picture 2">
            <a:extLst>
              <a:ext uri="{FF2B5EF4-FFF2-40B4-BE49-F238E27FC236}">
                <a16:creationId xmlns:a16="http://schemas.microsoft.com/office/drawing/2014/main" id="{2465AF63-3D07-C57F-1915-47CBC5AE41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0370" y="1909014"/>
            <a:ext cx="3703327" cy="37033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BE6DF35A-1491-422B-EF55-5A029501DB8D}"/>
              </a:ext>
            </a:extLst>
          </p:cNvPr>
          <p:cNvSpPr>
            <a:spLocks noGrp="1"/>
          </p:cNvSpPr>
          <p:nvPr>
            <p:ph type="sldNum" sz="quarter" idx="12"/>
          </p:nvPr>
        </p:nvSpPr>
        <p:spPr>
          <a:xfrm>
            <a:off x="9134773" y="6401691"/>
            <a:ext cx="2743200" cy="365125"/>
          </a:xfrm>
        </p:spPr>
        <p:txBody>
          <a:bodyPr/>
          <a:lstStyle/>
          <a:p>
            <a:fld id="{5EA792F7-1D9E-4C7E-A103-E8EDFDC2691E}" type="slidenum">
              <a:rPr lang="en-US" sz="1800" smtClean="0">
                <a:solidFill>
                  <a:schemeClr val="tx1"/>
                </a:solidFill>
                <a:latin typeface="Cambria Math" panose="02040503050406030204" pitchFamily="18" charset="0"/>
                <a:ea typeface="Cambria Math" panose="02040503050406030204" pitchFamily="18" charset="0"/>
              </a:rPr>
              <a:t>15</a:t>
            </a:fld>
            <a:endParaRPr lang="en-US" sz="1800" dirty="0">
              <a:solidFill>
                <a:schemeClr val="tx1"/>
              </a:solidFill>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073311D3-9767-B6BF-9A29-CF84B22A7A40}"/>
              </a:ext>
            </a:extLst>
          </p:cNvPr>
          <p:cNvSpPr txBox="1"/>
          <p:nvPr/>
        </p:nvSpPr>
        <p:spPr>
          <a:xfrm>
            <a:off x="2340077" y="1277520"/>
            <a:ext cx="3087329" cy="52322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WeekStatus</a:t>
            </a:r>
          </a:p>
        </p:txBody>
      </p:sp>
      <p:pic>
        <p:nvPicPr>
          <p:cNvPr id="9" name="Picture 4">
            <a:extLst>
              <a:ext uri="{FF2B5EF4-FFF2-40B4-BE49-F238E27FC236}">
                <a16:creationId xmlns:a16="http://schemas.microsoft.com/office/drawing/2014/main" id="{6D2131DC-DDF1-4EDD-214A-F8CE7192F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8917" y="1909014"/>
            <a:ext cx="4343406" cy="3703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0447B7A-C655-2FAC-A06F-281EAAB31F91}"/>
              </a:ext>
            </a:extLst>
          </p:cNvPr>
          <p:cNvSpPr txBox="1"/>
          <p:nvPr/>
        </p:nvSpPr>
        <p:spPr>
          <a:xfrm>
            <a:off x="8435229" y="1277520"/>
            <a:ext cx="1780487" cy="523220"/>
          </a:xfrm>
          <a:prstGeom prst="rect">
            <a:avLst/>
          </a:prstGeom>
          <a:noFill/>
        </p:spPr>
        <p:txBody>
          <a:bodyPr wrap="none" rtlCol="0">
            <a:spAutoFit/>
          </a:bodyPr>
          <a:lstStyle/>
          <a:p>
            <a:r>
              <a:rPr lang="en-US" sz="2800">
                <a:latin typeface="Cambria Math" panose="02040503050406030204" pitchFamily="18" charset="0"/>
                <a:ea typeface="Cambria Math" panose="02040503050406030204" pitchFamily="18" charset="0"/>
              </a:rPr>
              <a:t>Load Type</a:t>
            </a:r>
          </a:p>
        </p:txBody>
      </p:sp>
      <p:sp>
        <p:nvSpPr>
          <p:cNvPr id="3" name="Rectangle 2">
            <a:extLst>
              <a:ext uri="{FF2B5EF4-FFF2-40B4-BE49-F238E27FC236}">
                <a16:creationId xmlns:a16="http://schemas.microsoft.com/office/drawing/2014/main" id="{9440C908-00EC-31B1-08D9-7443485126D0}"/>
              </a:ext>
            </a:extLst>
          </p:cNvPr>
          <p:cNvSpPr/>
          <p:nvPr/>
        </p:nvSpPr>
        <p:spPr>
          <a:xfrm>
            <a:off x="-1" y="0"/>
            <a:ext cx="1662779" cy="685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6D8A76E-9287-611B-E1E7-D9D6CDDFF154}"/>
              </a:ext>
            </a:extLst>
          </p:cNvPr>
          <p:cNvSpPr txBox="1"/>
          <p:nvPr/>
        </p:nvSpPr>
        <p:spPr>
          <a:xfrm>
            <a:off x="1771138" y="6082891"/>
            <a:ext cx="5121276" cy="646331"/>
          </a:xfrm>
          <a:prstGeom prst="rect">
            <a:avLst/>
          </a:prstGeom>
          <a:noFill/>
        </p:spPr>
        <p:txBody>
          <a:bodyPr wrap="square" rtlCol="0">
            <a:spAutoFit/>
          </a:bodyPr>
          <a:lstStyle/>
          <a:p>
            <a:pPr marL="285750" indent="-285750">
              <a:buFont typeface="Courier New" panose="02070309020205020404" pitchFamily="49" charset="0"/>
              <a:buChar char="o"/>
            </a:pPr>
            <a:r>
              <a:rPr lang="en-US"/>
              <a:t>Which gives the percentage of weekday and weekend</a:t>
            </a:r>
          </a:p>
        </p:txBody>
      </p:sp>
      <p:sp>
        <p:nvSpPr>
          <p:cNvPr id="5" name="TextBox 4">
            <a:extLst>
              <a:ext uri="{FF2B5EF4-FFF2-40B4-BE49-F238E27FC236}">
                <a16:creationId xmlns:a16="http://schemas.microsoft.com/office/drawing/2014/main" id="{703997E5-4A2F-21E5-380C-CBF1435F036B}"/>
              </a:ext>
            </a:extLst>
          </p:cNvPr>
          <p:cNvSpPr txBox="1"/>
          <p:nvPr/>
        </p:nvSpPr>
        <p:spPr>
          <a:xfrm>
            <a:off x="6756697" y="5801045"/>
            <a:ext cx="4945626"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a:t>Which gives the percentage of different factors in load type</a:t>
            </a:r>
          </a:p>
        </p:txBody>
      </p:sp>
    </p:spTree>
    <p:extLst>
      <p:ext uri="{BB962C8B-B14F-4D97-AF65-F5344CB8AC3E}">
        <p14:creationId xmlns:p14="http://schemas.microsoft.com/office/powerpoint/2010/main" val="3921378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358C18-B53C-C60A-4074-80CDDB34F59A}"/>
              </a:ext>
            </a:extLst>
          </p:cNvPr>
          <p:cNvSpPr>
            <a:spLocks noGrp="1"/>
          </p:cNvSpPr>
          <p:nvPr>
            <p:ph type="sldNum" sz="quarter" idx="12"/>
          </p:nvPr>
        </p:nvSpPr>
        <p:spPr>
          <a:xfrm>
            <a:off x="9156375" y="6437539"/>
            <a:ext cx="2743200" cy="365125"/>
          </a:xfrm>
        </p:spPr>
        <p:txBody>
          <a:bodyPr/>
          <a:lstStyle/>
          <a:p>
            <a:fld id="{5EA792F7-1D9E-4C7E-A103-E8EDFDC2691E}" type="slidenum">
              <a:rPr lang="en-US" sz="1800" b="1" smtClean="0">
                <a:latin typeface="Cambria" panose="02040503050406030204" pitchFamily="18" charset="0"/>
                <a:ea typeface="Cambria" panose="02040503050406030204" pitchFamily="18" charset="0"/>
              </a:rPr>
              <a:t>16</a:t>
            </a:fld>
            <a:endParaRPr lang="en-US" sz="1800" b="1" dirty="0">
              <a:latin typeface="Cambria" panose="02040503050406030204" pitchFamily="18" charset="0"/>
              <a:ea typeface="Cambria" panose="02040503050406030204" pitchFamily="18" charset="0"/>
            </a:endParaRPr>
          </a:p>
        </p:txBody>
      </p:sp>
      <p:pic>
        <p:nvPicPr>
          <p:cNvPr id="1026" name="Picture 2">
            <a:extLst>
              <a:ext uri="{FF2B5EF4-FFF2-40B4-BE49-F238E27FC236}">
                <a16:creationId xmlns:a16="http://schemas.microsoft.com/office/drawing/2014/main" id="{D9BEDE70-30EA-0C51-8D3A-6A7245747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878" y="1354121"/>
            <a:ext cx="7187380" cy="48066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3BCAB6F-D65A-7ABF-07A2-9503BE204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42" y="1561665"/>
            <a:ext cx="4489453" cy="45929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3E2117-CC59-A746-AAC2-F2698B85180F}"/>
              </a:ext>
            </a:extLst>
          </p:cNvPr>
          <p:cNvSpPr txBox="1"/>
          <p:nvPr/>
        </p:nvSpPr>
        <p:spPr>
          <a:xfrm>
            <a:off x="5163339" y="6156333"/>
            <a:ext cx="7187381" cy="646331"/>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As usage increases, Lagging current reactive power increases and Leading current reactive power decreases</a:t>
            </a:r>
          </a:p>
        </p:txBody>
      </p:sp>
      <p:sp>
        <p:nvSpPr>
          <p:cNvPr id="7" name="TextBox 6">
            <a:extLst>
              <a:ext uri="{FF2B5EF4-FFF2-40B4-BE49-F238E27FC236}">
                <a16:creationId xmlns:a16="http://schemas.microsoft.com/office/drawing/2014/main" id="{420A8BCC-87E7-4F4E-8DBD-F68B46FB10C9}"/>
              </a:ext>
            </a:extLst>
          </p:cNvPr>
          <p:cNvSpPr txBox="1"/>
          <p:nvPr/>
        </p:nvSpPr>
        <p:spPr>
          <a:xfrm>
            <a:off x="1250299" y="6298686"/>
            <a:ext cx="2108206" cy="400110"/>
          </a:xfrm>
          <a:prstGeom prst="rect">
            <a:avLst/>
          </a:prstGeom>
          <a:noFill/>
        </p:spPr>
        <p:txBody>
          <a:bodyPr wrap="none" rtlCol="0">
            <a:spAutoFit/>
          </a:bodyPr>
          <a:lstStyle/>
          <a:p>
            <a:r>
              <a:rPr lang="en-US" sz="2000" dirty="0">
                <a:latin typeface="Cambria" panose="02040503050406030204" pitchFamily="18" charset="0"/>
                <a:ea typeface="Cambria" panose="02040503050406030204" pitchFamily="18" charset="0"/>
              </a:rPr>
              <a:t>Histogram of CO2</a:t>
            </a:r>
          </a:p>
        </p:txBody>
      </p:sp>
      <p:sp>
        <p:nvSpPr>
          <p:cNvPr id="5" name="Rectangle 4">
            <a:extLst>
              <a:ext uri="{FF2B5EF4-FFF2-40B4-BE49-F238E27FC236}">
                <a16:creationId xmlns:a16="http://schemas.microsoft.com/office/drawing/2014/main" id="{37946BFF-6680-DE02-AAC6-0EE742F850DB}"/>
              </a:ext>
            </a:extLst>
          </p:cNvPr>
          <p:cNvSpPr/>
          <p:nvPr/>
        </p:nvSpPr>
        <p:spPr>
          <a:xfrm>
            <a:off x="0" y="424159"/>
            <a:ext cx="6124762" cy="93444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000" dirty="0">
              <a:solidFill>
                <a:schemeClr val="tx1">
                  <a:lumMod val="95000"/>
                  <a:lumOff val="5000"/>
                </a:schemeClr>
              </a:solidFill>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ABDB4F02-8E45-5ED6-9B62-580DD0C9D046}"/>
              </a:ext>
            </a:extLst>
          </p:cNvPr>
          <p:cNvSpPr txBox="1"/>
          <p:nvPr/>
        </p:nvSpPr>
        <p:spPr>
          <a:xfrm>
            <a:off x="800689" y="568214"/>
            <a:ext cx="2000016" cy="646331"/>
          </a:xfrm>
          <a:prstGeom prst="rect">
            <a:avLst/>
          </a:prstGeom>
          <a:noFill/>
        </p:spPr>
        <p:txBody>
          <a:bodyPr wrap="square" rtlCol="0">
            <a:spAutoFit/>
          </a:bodyPr>
          <a:lstStyle/>
          <a:p>
            <a:r>
              <a:rPr lang="en-US" sz="3600" b="1" dirty="0">
                <a:latin typeface="Cambria Math" panose="02040503050406030204" pitchFamily="18" charset="0"/>
                <a:ea typeface="Cambria Math" panose="02040503050406030204" pitchFamily="18" charset="0"/>
              </a:rPr>
              <a:t>Bar plots</a:t>
            </a:r>
          </a:p>
        </p:txBody>
      </p:sp>
    </p:spTree>
    <p:extLst>
      <p:ext uri="{BB962C8B-B14F-4D97-AF65-F5344CB8AC3E}">
        <p14:creationId xmlns:p14="http://schemas.microsoft.com/office/powerpoint/2010/main" val="108919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64F12487-D241-A729-C76B-1B3121BAA1C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60381"/>
          <a:stretch/>
        </p:blipFill>
        <p:spPr bwMode="auto">
          <a:xfrm>
            <a:off x="380463" y="2147262"/>
            <a:ext cx="10375200" cy="471073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5334F1A-7604-5D6E-D125-450DE1922231}"/>
              </a:ext>
            </a:extLst>
          </p:cNvPr>
          <p:cNvSpPr>
            <a:spLocks noGrp="1"/>
          </p:cNvSpPr>
          <p:nvPr>
            <p:ph type="sldNum" sz="quarter" idx="12"/>
          </p:nvPr>
        </p:nvSpPr>
        <p:spPr>
          <a:xfrm>
            <a:off x="9068337" y="6389007"/>
            <a:ext cx="2743200" cy="365125"/>
          </a:xfrm>
        </p:spPr>
        <p:txBody>
          <a:bodyPr/>
          <a:lstStyle/>
          <a:p>
            <a:fld id="{5EA792F7-1D9E-4C7E-A103-E8EDFDC2691E}" type="slidenum">
              <a:rPr lang="en-US" sz="1800" smtClean="0">
                <a:solidFill>
                  <a:schemeClr val="tx1"/>
                </a:solidFill>
              </a:rPr>
              <a:t>17</a:t>
            </a:fld>
            <a:endParaRPr lang="en-US" sz="1800" dirty="0">
              <a:solidFill>
                <a:schemeClr val="tx1"/>
              </a:solidFill>
            </a:endParaRPr>
          </a:p>
        </p:txBody>
      </p:sp>
      <p:sp>
        <p:nvSpPr>
          <p:cNvPr id="8" name="TextBox 7">
            <a:extLst>
              <a:ext uri="{FF2B5EF4-FFF2-40B4-BE49-F238E27FC236}">
                <a16:creationId xmlns:a16="http://schemas.microsoft.com/office/drawing/2014/main" id="{48648862-DF53-E694-2B03-289A22B7FB42}"/>
              </a:ext>
            </a:extLst>
          </p:cNvPr>
          <p:cNvSpPr txBox="1"/>
          <p:nvPr/>
        </p:nvSpPr>
        <p:spPr>
          <a:xfrm>
            <a:off x="2842663" y="1478755"/>
            <a:ext cx="7913000" cy="430887"/>
          </a:xfrm>
          <a:prstGeom prst="rect">
            <a:avLst/>
          </a:prstGeom>
          <a:noFill/>
        </p:spPr>
        <p:txBody>
          <a:bodyPr wrap="none" rtlCol="0">
            <a:spAutoFit/>
          </a:bodyPr>
          <a:lstStyle/>
          <a:p>
            <a:pPr marL="342900" indent="-342900">
              <a:buFont typeface="Wingdings" panose="05000000000000000000" pitchFamily="2" charset="2"/>
              <a:buChar char="Ø"/>
            </a:pPr>
            <a:r>
              <a:rPr lang="en-US" sz="2200">
                <a:latin typeface="Cambria Math" panose="02040503050406030204" pitchFamily="18" charset="0"/>
                <a:ea typeface="Cambria Math" panose="02040503050406030204" pitchFamily="18" charset="0"/>
              </a:rPr>
              <a:t>Leading current power factor(LePF) consists of more outliers</a:t>
            </a:r>
          </a:p>
        </p:txBody>
      </p:sp>
      <p:sp>
        <p:nvSpPr>
          <p:cNvPr id="3" name="Rectangle 2">
            <a:extLst>
              <a:ext uri="{FF2B5EF4-FFF2-40B4-BE49-F238E27FC236}">
                <a16:creationId xmlns:a16="http://schemas.microsoft.com/office/drawing/2014/main" id="{8B782657-DA11-8745-4082-4C30DD6D81C9}"/>
              </a:ext>
            </a:extLst>
          </p:cNvPr>
          <p:cNvSpPr/>
          <p:nvPr/>
        </p:nvSpPr>
        <p:spPr>
          <a:xfrm>
            <a:off x="0" y="425500"/>
            <a:ext cx="6124762" cy="93444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000" dirty="0">
              <a:solidFill>
                <a:schemeClr val="tx1">
                  <a:lumMod val="95000"/>
                  <a:lumOff val="5000"/>
                </a:schemeClr>
              </a:solidFill>
              <a:latin typeface="Cambria Math" panose="02040503050406030204" pitchFamily="18" charset="0"/>
              <a:ea typeface="Cambria Math" panose="02040503050406030204" pitchFamily="18" charset="0"/>
            </a:endParaRPr>
          </a:p>
        </p:txBody>
      </p:sp>
      <p:sp>
        <p:nvSpPr>
          <p:cNvPr id="4" name="TextBox 3">
            <a:extLst>
              <a:ext uri="{FF2B5EF4-FFF2-40B4-BE49-F238E27FC236}">
                <a16:creationId xmlns:a16="http://schemas.microsoft.com/office/drawing/2014/main" id="{5698BC47-20B1-50F8-7AB0-5B3EA5DB58AD}"/>
              </a:ext>
            </a:extLst>
          </p:cNvPr>
          <p:cNvSpPr txBox="1"/>
          <p:nvPr/>
        </p:nvSpPr>
        <p:spPr>
          <a:xfrm>
            <a:off x="744091" y="569555"/>
            <a:ext cx="1817805" cy="646331"/>
          </a:xfrm>
          <a:prstGeom prst="rect">
            <a:avLst/>
          </a:prstGeom>
          <a:noFill/>
        </p:spPr>
        <p:txBody>
          <a:bodyPr wrap="none" rtlCol="0">
            <a:spAutoFit/>
          </a:bodyPr>
          <a:lstStyle/>
          <a:p>
            <a:r>
              <a:rPr lang="en-US" sz="3600" b="1" dirty="0">
                <a:latin typeface="Cambria Math" panose="02040503050406030204" pitchFamily="18" charset="0"/>
                <a:ea typeface="Cambria Math" panose="02040503050406030204" pitchFamily="18" charset="0"/>
              </a:rPr>
              <a:t>Box Plot</a:t>
            </a:r>
          </a:p>
        </p:txBody>
      </p:sp>
    </p:spTree>
    <p:extLst>
      <p:ext uri="{BB962C8B-B14F-4D97-AF65-F5344CB8AC3E}">
        <p14:creationId xmlns:p14="http://schemas.microsoft.com/office/powerpoint/2010/main" val="1692510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A6B90E5-1204-1530-5BF2-98D4DA9E7FAC}"/>
              </a:ext>
            </a:extLst>
          </p:cNvPr>
          <p:cNvSpPr>
            <a:spLocks noGrp="1"/>
          </p:cNvSpPr>
          <p:nvPr>
            <p:ph type="sldNum" sz="quarter" idx="12"/>
          </p:nvPr>
        </p:nvSpPr>
        <p:spPr/>
        <p:txBody>
          <a:bodyPr/>
          <a:lstStyle/>
          <a:p>
            <a:fld id="{5EA792F7-1D9E-4C7E-A103-E8EDFDC2691E}" type="slidenum">
              <a:rPr lang="en-US" smtClean="0"/>
              <a:t>18</a:t>
            </a:fld>
            <a:endParaRPr lang="en-US"/>
          </a:p>
        </p:txBody>
      </p:sp>
      <p:pic>
        <p:nvPicPr>
          <p:cNvPr id="10" name="Picture 2">
            <a:extLst>
              <a:ext uri="{FF2B5EF4-FFF2-40B4-BE49-F238E27FC236}">
                <a16:creationId xmlns:a16="http://schemas.microsoft.com/office/drawing/2014/main" id="{FC231D7D-B9BE-7B85-8E98-8CFEF447B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74" y="1415845"/>
            <a:ext cx="8522968" cy="54421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95EA457-E9AD-001F-D559-8FC5F44DC342}"/>
              </a:ext>
            </a:extLst>
          </p:cNvPr>
          <p:cNvSpPr txBox="1"/>
          <p:nvPr/>
        </p:nvSpPr>
        <p:spPr>
          <a:xfrm>
            <a:off x="8760542" y="2515221"/>
            <a:ext cx="3503288" cy="2585323"/>
          </a:xfrm>
          <a:prstGeom prst="rect">
            <a:avLst/>
          </a:prstGeom>
          <a:noFill/>
        </p:spPr>
        <p:txBody>
          <a:bodyPr wrap="square" rtlCol="0">
            <a:spAutoFit/>
          </a:bodyPr>
          <a:lstStyle/>
          <a:p>
            <a:pPr marL="285750" indent="-285750">
              <a:buFont typeface="Courier New" panose="02070309020205020404" pitchFamily="49" charset="0"/>
              <a:buChar char="o"/>
            </a:pPr>
            <a:r>
              <a:rPr lang="en-US">
                <a:latin typeface="Cambria Math" panose="02040503050406030204" pitchFamily="18" charset="0"/>
                <a:ea typeface="Cambria Math" panose="02040503050406030204" pitchFamily="18" charset="0"/>
              </a:rPr>
              <a:t>Lagging current reactive power  is positively correlated with respect to Usage</a:t>
            </a:r>
          </a:p>
          <a:p>
            <a:pPr marL="285750" indent="-285750">
              <a:buFont typeface="Courier New" panose="02070309020205020404" pitchFamily="49" charset="0"/>
              <a:buChar char="o"/>
            </a:pPr>
            <a:endParaRPr lang="en-US">
              <a:latin typeface="Cambria Math" panose="02040503050406030204" pitchFamily="18" charset="0"/>
              <a:ea typeface="Cambria Math" panose="02040503050406030204" pitchFamily="18" charset="0"/>
            </a:endParaRPr>
          </a:p>
          <a:p>
            <a:pPr marL="285750" indent="-285750">
              <a:buFont typeface="Courier New" panose="02070309020205020404" pitchFamily="49" charset="0"/>
              <a:buChar char="o"/>
            </a:pPr>
            <a:r>
              <a:rPr lang="en-US">
                <a:latin typeface="Cambria Math" panose="02040503050406030204" pitchFamily="18" charset="0"/>
                <a:ea typeface="Cambria Math" panose="02040503050406030204" pitchFamily="18" charset="0"/>
              </a:rPr>
              <a:t>Leading current power factor is most negatively correlated with respect to leading current reactive power </a:t>
            </a:r>
          </a:p>
          <a:p>
            <a:endParaRPr lang="en-US">
              <a:latin typeface="Cambria Math" panose="02040503050406030204" pitchFamily="18" charset="0"/>
              <a:ea typeface="Cambria Math" panose="02040503050406030204" pitchFamily="18" charset="0"/>
            </a:endParaRPr>
          </a:p>
        </p:txBody>
      </p:sp>
      <p:sp>
        <p:nvSpPr>
          <p:cNvPr id="5" name="Rectangle 4">
            <a:extLst>
              <a:ext uri="{FF2B5EF4-FFF2-40B4-BE49-F238E27FC236}">
                <a16:creationId xmlns:a16="http://schemas.microsoft.com/office/drawing/2014/main" id="{DF8A86A0-40E8-E0BA-CE61-A3F636E12EB8}"/>
              </a:ext>
            </a:extLst>
          </p:cNvPr>
          <p:cNvSpPr/>
          <p:nvPr/>
        </p:nvSpPr>
        <p:spPr>
          <a:xfrm>
            <a:off x="0" y="338414"/>
            <a:ext cx="6124762" cy="93444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solidFill>
                  <a:schemeClr val="tx1">
                    <a:lumMod val="95000"/>
                    <a:lumOff val="5000"/>
                  </a:schemeClr>
                </a:solidFill>
                <a:latin typeface="Cambria Math" panose="02040503050406030204" pitchFamily="18" charset="0"/>
                <a:ea typeface="Cambria Math" panose="02040503050406030204" pitchFamily="18" charset="0"/>
              </a:rPr>
              <a:t>Pair plot</a:t>
            </a:r>
          </a:p>
        </p:txBody>
      </p:sp>
    </p:spTree>
    <p:extLst>
      <p:ext uri="{BB962C8B-B14F-4D97-AF65-F5344CB8AC3E}">
        <p14:creationId xmlns:p14="http://schemas.microsoft.com/office/powerpoint/2010/main" val="3128602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AED002-37C5-801A-31CF-144F97ED9DDB}"/>
              </a:ext>
            </a:extLst>
          </p:cNvPr>
          <p:cNvSpPr>
            <a:spLocks noGrp="1"/>
          </p:cNvSpPr>
          <p:nvPr>
            <p:ph idx="1"/>
          </p:nvPr>
        </p:nvSpPr>
        <p:spPr>
          <a:xfrm>
            <a:off x="921695" y="1540189"/>
            <a:ext cx="8915400" cy="3777622"/>
          </a:xfrm>
        </p:spPr>
        <p:txBody>
          <a:bodyPr>
            <a:normAutofit/>
          </a:bodyPr>
          <a:lstStyle/>
          <a:p>
            <a:r>
              <a:rPr lang="en-US" sz="2200">
                <a:latin typeface="Cambria Math" panose="02040503050406030204" pitchFamily="18" charset="0"/>
                <a:ea typeface="Cambria Math" panose="02040503050406030204" pitchFamily="18" charset="0"/>
              </a:rPr>
              <a:t>Fitting ordinary least squares model with all the features</a:t>
            </a:r>
          </a:p>
        </p:txBody>
      </p:sp>
      <p:sp>
        <p:nvSpPr>
          <p:cNvPr id="6" name="Slide Number Placeholder 5">
            <a:extLst>
              <a:ext uri="{FF2B5EF4-FFF2-40B4-BE49-F238E27FC236}">
                <a16:creationId xmlns:a16="http://schemas.microsoft.com/office/drawing/2014/main" id="{7C9574B3-EB52-FF9A-5880-8663C9DB7C20}"/>
              </a:ext>
            </a:extLst>
          </p:cNvPr>
          <p:cNvSpPr>
            <a:spLocks noGrp="1"/>
          </p:cNvSpPr>
          <p:nvPr>
            <p:ph type="sldNum" sz="quarter" idx="12"/>
          </p:nvPr>
        </p:nvSpPr>
        <p:spPr>
          <a:xfrm>
            <a:off x="9161509" y="6301146"/>
            <a:ext cx="2743200" cy="365125"/>
          </a:xfrm>
        </p:spPr>
        <p:txBody>
          <a:bodyPr/>
          <a:lstStyle/>
          <a:p>
            <a:fld id="{5EA792F7-1D9E-4C7E-A103-E8EDFDC2691E}" type="slidenum">
              <a:rPr lang="en-US" sz="1800" smtClean="0">
                <a:solidFill>
                  <a:schemeClr val="tx1"/>
                </a:solidFill>
                <a:latin typeface="Cambria" panose="02040503050406030204" pitchFamily="18" charset="0"/>
                <a:ea typeface="Cambria" panose="02040503050406030204" pitchFamily="18" charset="0"/>
              </a:rPr>
              <a:t>19</a:t>
            </a:fld>
            <a:endParaRPr lang="en-US" sz="1800" dirty="0">
              <a:solidFill>
                <a:schemeClr val="tx1"/>
              </a:solidFill>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ED090DA2-595F-DF95-9BB6-F1031080421E}"/>
              </a:ext>
            </a:extLst>
          </p:cNvPr>
          <p:cNvPicPr>
            <a:picLocks noChangeAspect="1"/>
          </p:cNvPicPr>
          <p:nvPr/>
        </p:nvPicPr>
        <p:blipFill>
          <a:blip r:embed="rId2"/>
          <a:stretch>
            <a:fillRect/>
          </a:stretch>
        </p:blipFill>
        <p:spPr>
          <a:xfrm>
            <a:off x="625968" y="2154769"/>
            <a:ext cx="7757651" cy="4511502"/>
          </a:xfrm>
          <a:prstGeom prst="rect">
            <a:avLst/>
          </a:prstGeom>
        </p:spPr>
      </p:pic>
      <p:sp>
        <p:nvSpPr>
          <p:cNvPr id="11" name="TextBox 10">
            <a:extLst>
              <a:ext uri="{FF2B5EF4-FFF2-40B4-BE49-F238E27FC236}">
                <a16:creationId xmlns:a16="http://schemas.microsoft.com/office/drawing/2014/main" id="{7A9284D8-2FB6-5CC1-EC1F-0F1D6696BA67}"/>
              </a:ext>
            </a:extLst>
          </p:cNvPr>
          <p:cNvSpPr txBox="1"/>
          <p:nvPr/>
        </p:nvSpPr>
        <p:spPr>
          <a:xfrm>
            <a:off x="8360935" y="2951703"/>
            <a:ext cx="3543774"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a:latin typeface="Cambria Math" panose="02040503050406030204" pitchFamily="18" charset="0"/>
                <a:ea typeface="Cambria Math" panose="02040503050406030204" pitchFamily="18" charset="0"/>
              </a:rPr>
              <a:t>Leading Current Reactive Power(LeRP) has Greatest P-value which is insignificant.</a:t>
            </a:r>
          </a:p>
        </p:txBody>
      </p:sp>
      <p:sp>
        <p:nvSpPr>
          <p:cNvPr id="5" name="Rectangle 4">
            <a:extLst>
              <a:ext uri="{FF2B5EF4-FFF2-40B4-BE49-F238E27FC236}">
                <a16:creationId xmlns:a16="http://schemas.microsoft.com/office/drawing/2014/main" id="{01CB475B-2C36-C6F8-BC31-F81CD42D1B33}"/>
              </a:ext>
            </a:extLst>
          </p:cNvPr>
          <p:cNvSpPr/>
          <p:nvPr/>
        </p:nvSpPr>
        <p:spPr>
          <a:xfrm>
            <a:off x="-1" y="497140"/>
            <a:ext cx="5967663" cy="9144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a:t>
            </a:r>
            <a:r>
              <a:rPr lang="en-US" sz="3600" dirty="0">
                <a:solidFill>
                  <a:schemeClr val="tx2">
                    <a:lumMod val="50000"/>
                  </a:schemeClr>
                </a:solidFill>
                <a:latin typeface="Cambria Math" panose="02040503050406030204" pitchFamily="18" charset="0"/>
                <a:ea typeface="Cambria Math" panose="02040503050406030204" pitchFamily="18" charset="0"/>
              </a:rPr>
              <a:t>Significance Test</a:t>
            </a:r>
          </a:p>
        </p:txBody>
      </p:sp>
    </p:spTree>
    <p:extLst>
      <p:ext uri="{BB962C8B-B14F-4D97-AF65-F5344CB8AC3E}">
        <p14:creationId xmlns:p14="http://schemas.microsoft.com/office/powerpoint/2010/main" val="1253158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C9C82-CEFA-0659-BA99-B390CA9C7A1D}"/>
              </a:ext>
            </a:extLst>
          </p:cNvPr>
          <p:cNvSpPr txBox="1"/>
          <p:nvPr/>
        </p:nvSpPr>
        <p:spPr>
          <a:xfrm>
            <a:off x="307058" y="675158"/>
            <a:ext cx="1877758" cy="707886"/>
          </a:xfrm>
          <a:prstGeom prst="rect">
            <a:avLst/>
          </a:prstGeom>
          <a:noFill/>
        </p:spPr>
        <p:txBody>
          <a:bodyPr wrap="none" rtlCol="0">
            <a:spAutoFit/>
          </a:bodyPr>
          <a:lstStyle/>
          <a:p>
            <a:r>
              <a:rPr lang="en-US" sz="4000" b="1" dirty="0">
                <a:solidFill>
                  <a:schemeClr val="tx2">
                    <a:lumMod val="50000"/>
                  </a:schemeClr>
                </a:solidFill>
                <a:latin typeface="Cambria Math" panose="02040503050406030204" pitchFamily="18" charset="0"/>
                <a:ea typeface="Cambria Math" panose="02040503050406030204" pitchFamily="18" charset="0"/>
              </a:rPr>
              <a:t>Content</a:t>
            </a:r>
          </a:p>
        </p:txBody>
      </p:sp>
      <p:sp>
        <p:nvSpPr>
          <p:cNvPr id="8" name="TextBox 7">
            <a:extLst>
              <a:ext uri="{FF2B5EF4-FFF2-40B4-BE49-F238E27FC236}">
                <a16:creationId xmlns:a16="http://schemas.microsoft.com/office/drawing/2014/main" id="{2E28B128-E93B-53EC-7C24-47B964AA20F0}"/>
              </a:ext>
            </a:extLst>
          </p:cNvPr>
          <p:cNvSpPr txBox="1"/>
          <p:nvPr/>
        </p:nvSpPr>
        <p:spPr>
          <a:xfrm>
            <a:off x="3102134" y="1849301"/>
            <a:ext cx="4953836" cy="5447645"/>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latin typeface="Cambria Math" panose="02040503050406030204" pitchFamily="18" charset="0"/>
                <a:ea typeface="Cambria Math" panose="02040503050406030204" pitchFamily="18" charset="0"/>
              </a:rPr>
              <a:t>Objective and Abstract       -  2</a:t>
            </a:r>
          </a:p>
          <a:p>
            <a:pPr marL="342900" indent="-342900">
              <a:buFont typeface="Courier New" panose="02070309020205020404" pitchFamily="49" charset="0"/>
              <a:buChar char="o"/>
            </a:pPr>
            <a:endParaRPr lang="en-US" sz="2400" dirty="0">
              <a:latin typeface="Cambria Math" panose="02040503050406030204" pitchFamily="18" charset="0"/>
              <a:ea typeface="Cambria Math" panose="02040503050406030204" pitchFamily="18" charset="0"/>
            </a:endParaRPr>
          </a:p>
          <a:p>
            <a:pPr marL="342900" indent="-342900">
              <a:buFont typeface="Courier New" panose="02070309020205020404" pitchFamily="49" charset="0"/>
              <a:buChar char="o"/>
            </a:pPr>
            <a:r>
              <a:rPr lang="en-US" sz="2400" dirty="0">
                <a:latin typeface="Cambria Math" panose="02040503050406030204" pitchFamily="18" charset="0"/>
                <a:ea typeface="Cambria Math" panose="02040503050406030204" pitchFamily="18" charset="0"/>
              </a:rPr>
              <a:t>Introduction                          -  4 </a:t>
            </a:r>
          </a:p>
          <a:p>
            <a:pPr marL="342900" indent="-342900">
              <a:buFont typeface="Courier New" panose="02070309020205020404" pitchFamily="49" charset="0"/>
              <a:buChar char="o"/>
            </a:pPr>
            <a:endParaRPr lang="en-US" sz="2400" dirty="0">
              <a:latin typeface="Cambria Math" panose="02040503050406030204" pitchFamily="18" charset="0"/>
              <a:ea typeface="Cambria Math" panose="02040503050406030204" pitchFamily="18" charset="0"/>
            </a:endParaRPr>
          </a:p>
          <a:p>
            <a:pPr marL="342900" indent="-342900">
              <a:buFont typeface="Courier New" panose="02070309020205020404" pitchFamily="49" charset="0"/>
              <a:buChar char="o"/>
            </a:pPr>
            <a:r>
              <a:rPr lang="en-US" sz="2400" dirty="0">
                <a:latin typeface="Cambria Math" panose="02040503050406030204" pitchFamily="18" charset="0"/>
                <a:ea typeface="Cambria Math" panose="02040503050406030204" pitchFamily="18" charset="0"/>
              </a:rPr>
              <a:t>Literature Review                -  5</a:t>
            </a:r>
          </a:p>
          <a:p>
            <a:pPr marL="342900" indent="-342900">
              <a:buFont typeface="Courier New" panose="02070309020205020404" pitchFamily="49" charset="0"/>
              <a:buChar char="o"/>
            </a:pPr>
            <a:endParaRPr lang="en-US" sz="2400" dirty="0">
              <a:latin typeface="Cambria Math" panose="02040503050406030204" pitchFamily="18" charset="0"/>
              <a:ea typeface="Cambria Math" panose="02040503050406030204" pitchFamily="18" charset="0"/>
            </a:endParaRPr>
          </a:p>
          <a:p>
            <a:pPr marL="342900" indent="-342900">
              <a:buFont typeface="Courier New" panose="02070309020205020404" pitchFamily="49" charset="0"/>
              <a:buChar char="o"/>
            </a:pPr>
            <a:r>
              <a:rPr lang="en-US" sz="2400" dirty="0">
                <a:latin typeface="Cambria Math" panose="02040503050406030204" pitchFamily="18" charset="0"/>
                <a:ea typeface="Cambria Math" panose="02040503050406030204" pitchFamily="18" charset="0"/>
              </a:rPr>
              <a:t>Data Preprocessing             -  8</a:t>
            </a:r>
          </a:p>
          <a:p>
            <a:endParaRPr lang="en-US" sz="2400" dirty="0">
              <a:latin typeface="Cambria Math" panose="02040503050406030204" pitchFamily="18" charset="0"/>
              <a:ea typeface="Cambria Math" panose="02040503050406030204" pitchFamily="18" charset="0"/>
            </a:endParaRPr>
          </a:p>
          <a:p>
            <a:pPr marL="342900" indent="-342900">
              <a:buFont typeface="Courier New" panose="02070309020205020404" pitchFamily="49" charset="0"/>
              <a:buChar char="o"/>
            </a:pPr>
            <a:r>
              <a:rPr lang="en-US" sz="2400" dirty="0">
                <a:latin typeface="Cambria Math" panose="02040503050406030204" pitchFamily="18" charset="0"/>
                <a:ea typeface="Cambria Math" panose="02040503050406030204" pitchFamily="18" charset="0"/>
              </a:rPr>
              <a:t>Exploratary data analysis - 12</a:t>
            </a:r>
          </a:p>
          <a:p>
            <a:pPr marL="342900" indent="-342900">
              <a:buFont typeface="Courier New" panose="02070309020205020404" pitchFamily="49" charset="0"/>
              <a:buChar char="o"/>
            </a:pPr>
            <a:endParaRPr lang="en-US" sz="2400" dirty="0">
              <a:latin typeface="Cambria Math" panose="02040503050406030204" pitchFamily="18" charset="0"/>
              <a:ea typeface="Cambria Math" panose="02040503050406030204" pitchFamily="18" charset="0"/>
            </a:endParaRPr>
          </a:p>
          <a:p>
            <a:pPr marL="342900" indent="-342900">
              <a:buFont typeface="Courier New" panose="02070309020205020404" pitchFamily="49" charset="0"/>
              <a:buChar char="o"/>
            </a:pPr>
            <a:r>
              <a:rPr lang="en-US" sz="2400" dirty="0">
                <a:latin typeface="Cambria Math" panose="02040503050406030204" pitchFamily="18" charset="0"/>
                <a:ea typeface="Cambria Math" panose="02040503050406030204" pitchFamily="18" charset="0"/>
              </a:rPr>
              <a:t>Algorithms                             - 21</a:t>
            </a:r>
          </a:p>
          <a:p>
            <a:pPr marL="342900" indent="-342900">
              <a:buFont typeface="Courier New" panose="02070309020205020404" pitchFamily="49" charset="0"/>
              <a:buChar char="o"/>
            </a:pPr>
            <a:endParaRPr lang="en-US" sz="2400" dirty="0">
              <a:latin typeface="Cambria Math" panose="02040503050406030204" pitchFamily="18" charset="0"/>
              <a:ea typeface="Cambria Math" panose="02040503050406030204" pitchFamily="18" charset="0"/>
            </a:endParaRPr>
          </a:p>
          <a:p>
            <a:pPr marL="342900" indent="-342900">
              <a:buFont typeface="Courier New" panose="02070309020205020404" pitchFamily="49" charset="0"/>
              <a:buChar char="o"/>
            </a:pPr>
            <a:r>
              <a:rPr lang="en-US" sz="2400" dirty="0">
                <a:latin typeface="Cambria Math" panose="02040503050406030204" pitchFamily="18" charset="0"/>
                <a:ea typeface="Cambria Math" panose="02040503050406030204" pitchFamily="18" charset="0"/>
              </a:rPr>
              <a:t>Summary                                - 29</a:t>
            </a:r>
            <a:endParaRPr lang="en-US" dirty="0">
              <a:latin typeface="Cambria Math" panose="02040503050406030204" pitchFamily="18" charset="0"/>
              <a:ea typeface="Cambria Math" panose="02040503050406030204" pitchFamily="18" charset="0"/>
            </a:endParaRPr>
          </a:p>
          <a:p>
            <a:endParaRPr lang="en-US" dirty="0"/>
          </a:p>
          <a:p>
            <a:endParaRPr lang="en-US" dirty="0"/>
          </a:p>
        </p:txBody>
      </p:sp>
      <p:cxnSp>
        <p:nvCxnSpPr>
          <p:cNvPr id="35" name="Straight Connector 34">
            <a:extLst>
              <a:ext uri="{FF2B5EF4-FFF2-40B4-BE49-F238E27FC236}">
                <a16:creationId xmlns:a16="http://schemas.microsoft.com/office/drawing/2014/main" id="{9AC2FD00-4123-2CA3-474F-006707263957}"/>
              </a:ext>
            </a:extLst>
          </p:cNvPr>
          <p:cNvCxnSpPr>
            <a:cxnSpLocks/>
          </p:cNvCxnSpPr>
          <p:nvPr/>
        </p:nvCxnSpPr>
        <p:spPr>
          <a:xfrm>
            <a:off x="1147648" y="1383044"/>
            <a:ext cx="3462520" cy="0"/>
          </a:xfrm>
          <a:prstGeom prst="line">
            <a:avLst/>
          </a:prstGeom>
        </p:spPr>
        <p:style>
          <a:lnRef idx="3">
            <a:schemeClr val="accent6"/>
          </a:lnRef>
          <a:fillRef idx="0">
            <a:schemeClr val="accent6"/>
          </a:fillRef>
          <a:effectRef idx="2">
            <a:schemeClr val="accent6"/>
          </a:effectRef>
          <a:fontRef idx="minor">
            <a:schemeClr val="tx1"/>
          </a:fontRef>
        </p:style>
      </p:cxnSp>
      <p:sp>
        <p:nvSpPr>
          <p:cNvPr id="2" name="TextBox 1">
            <a:extLst>
              <a:ext uri="{FF2B5EF4-FFF2-40B4-BE49-F238E27FC236}">
                <a16:creationId xmlns:a16="http://schemas.microsoft.com/office/drawing/2014/main" id="{CA084FF1-2F80-9DD1-F915-568D6FF36770}"/>
              </a:ext>
            </a:extLst>
          </p:cNvPr>
          <p:cNvSpPr txBox="1"/>
          <p:nvPr/>
        </p:nvSpPr>
        <p:spPr>
          <a:xfrm>
            <a:off x="11538857" y="6400801"/>
            <a:ext cx="301686" cy="369332"/>
          </a:xfrm>
          <a:prstGeom prst="rect">
            <a:avLst/>
          </a:prstGeom>
          <a:noFill/>
        </p:spPr>
        <p:txBody>
          <a:bodyPr wrap="none" rtlCol="0">
            <a:spAutoFit/>
          </a:bodyPr>
          <a:lstStyle/>
          <a:p>
            <a:r>
              <a:rPr lang="en-US" b="1" dirty="0"/>
              <a:t>2</a:t>
            </a:r>
          </a:p>
        </p:txBody>
      </p:sp>
      <p:pic>
        <p:nvPicPr>
          <p:cNvPr id="9" name="Picture 8" descr="A person standing in front of a large metal plant&#10;&#10;Description automatically generated">
            <a:extLst>
              <a:ext uri="{FF2B5EF4-FFF2-40B4-BE49-F238E27FC236}">
                <a16:creationId xmlns:a16="http://schemas.microsoft.com/office/drawing/2014/main" id="{A3ED81F9-222C-9CCA-53D6-35DFAC31AF9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2596" r="9344"/>
          <a:stretch/>
        </p:blipFill>
        <p:spPr>
          <a:xfrm>
            <a:off x="5116285" y="-470185"/>
            <a:ext cx="7075715" cy="6870986"/>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sp>
        <p:nvSpPr>
          <p:cNvPr id="11" name="Rectangle 10">
            <a:extLst>
              <a:ext uri="{FF2B5EF4-FFF2-40B4-BE49-F238E27FC236}">
                <a16:creationId xmlns:a16="http://schemas.microsoft.com/office/drawing/2014/main" id="{CF4C6507-9303-03C4-588E-7C8CC2414F79}"/>
              </a:ext>
            </a:extLst>
          </p:cNvPr>
          <p:cNvSpPr/>
          <p:nvPr/>
        </p:nvSpPr>
        <p:spPr>
          <a:xfrm>
            <a:off x="0" y="468644"/>
            <a:ext cx="4953836" cy="914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400" b="1" dirty="0">
                <a:solidFill>
                  <a:schemeClr val="tx2">
                    <a:lumMod val="50000"/>
                  </a:schemeClr>
                </a:solidFill>
                <a:latin typeface="Cambria Math" panose="02040503050406030204" pitchFamily="18" charset="0"/>
                <a:ea typeface="Cambria Math" panose="02040503050406030204" pitchFamily="18" charset="0"/>
              </a:rPr>
              <a:t>Content</a:t>
            </a:r>
            <a:endParaRPr lang="en-US" sz="4400" b="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33941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C6BDA0B-FB75-0DC7-3EB4-869D19B792B7}"/>
              </a:ext>
            </a:extLst>
          </p:cNvPr>
          <p:cNvSpPr>
            <a:spLocks noGrp="1"/>
          </p:cNvSpPr>
          <p:nvPr>
            <p:ph idx="1"/>
          </p:nvPr>
        </p:nvSpPr>
        <p:spPr>
          <a:xfrm>
            <a:off x="7659330" y="2788555"/>
            <a:ext cx="4532670" cy="1280890"/>
          </a:xfrm>
        </p:spPr>
        <p:txBody>
          <a:bodyPr>
            <a:normAutofit/>
          </a:bodyPr>
          <a:lstStyle/>
          <a:p>
            <a:r>
              <a:rPr lang="en-US" sz="2200">
                <a:latin typeface="Cambria Math" panose="02040503050406030204" pitchFamily="18" charset="0"/>
                <a:ea typeface="Cambria Math" panose="02040503050406030204" pitchFamily="18" charset="0"/>
              </a:rPr>
              <a:t>After removing variable having greatest P-value (greater than 0.05)</a:t>
            </a:r>
          </a:p>
        </p:txBody>
      </p:sp>
      <p:sp>
        <p:nvSpPr>
          <p:cNvPr id="4" name="Date Placeholder 3">
            <a:extLst>
              <a:ext uri="{FF2B5EF4-FFF2-40B4-BE49-F238E27FC236}">
                <a16:creationId xmlns:a16="http://schemas.microsoft.com/office/drawing/2014/main" id="{A74A9085-F6D6-1C5F-29B9-5F1A18B85BBD}"/>
              </a:ext>
            </a:extLst>
          </p:cNvPr>
          <p:cNvSpPr>
            <a:spLocks noGrp="1"/>
          </p:cNvSpPr>
          <p:nvPr>
            <p:ph type="dt" sz="half" idx="10"/>
          </p:nvPr>
        </p:nvSpPr>
        <p:spPr>
          <a:xfrm>
            <a:off x="8031603" y="4340815"/>
            <a:ext cx="3490452" cy="622406"/>
          </a:xfrm>
        </p:spPr>
        <p:txBody>
          <a:bodyPr/>
          <a:lstStyle/>
          <a:p>
            <a:pPr marL="342900" indent="-342900">
              <a:buFont typeface="Wingdings" panose="05000000000000000000" pitchFamily="2" charset="2"/>
              <a:buChar char="q"/>
            </a:pPr>
            <a:r>
              <a:rPr lang="en-US" sz="2000">
                <a:solidFill>
                  <a:schemeClr val="tx1">
                    <a:lumMod val="95000"/>
                    <a:lumOff val="5000"/>
                  </a:schemeClr>
                </a:solidFill>
                <a:latin typeface="Cambria Math" panose="02040503050406030204" pitchFamily="18" charset="0"/>
                <a:ea typeface="Cambria Math" panose="02040503050406030204" pitchFamily="18" charset="0"/>
              </a:rPr>
              <a:t>NSM has greatest P-value</a:t>
            </a:r>
          </a:p>
        </p:txBody>
      </p:sp>
      <p:sp>
        <p:nvSpPr>
          <p:cNvPr id="5" name="Footer Placeholder 4">
            <a:extLst>
              <a:ext uri="{FF2B5EF4-FFF2-40B4-BE49-F238E27FC236}">
                <a16:creationId xmlns:a16="http://schemas.microsoft.com/office/drawing/2014/main" id="{D4F04233-6823-E248-C628-13E6D19A1FFD}"/>
              </a:ext>
            </a:extLst>
          </p:cNvPr>
          <p:cNvSpPr>
            <a:spLocks noGrp="1"/>
          </p:cNvSpPr>
          <p:nvPr>
            <p:ph type="ftr" sz="quarter" idx="11"/>
          </p:nvPr>
        </p:nvSpPr>
        <p:spPr>
          <a:xfrm>
            <a:off x="2549883" y="5856998"/>
            <a:ext cx="7619999"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0F13BA49-D188-2D92-515C-50F5E021B2C4}"/>
              </a:ext>
            </a:extLst>
          </p:cNvPr>
          <p:cNvSpPr>
            <a:spLocks noGrp="1"/>
          </p:cNvSpPr>
          <p:nvPr>
            <p:ph type="sldNum" sz="quarter" idx="12"/>
          </p:nvPr>
        </p:nvSpPr>
        <p:spPr>
          <a:xfrm>
            <a:off x="9151394" y="6346248"/>
            <a:ext cx="2743200" cy="365125"/>
          </a:xfrm>
        </p:spPr>
        <p:txBody>
          <a:bodyPr/>
          <a:lstStyle/>
          <a:p>
            <a:fld id="{5EA792F7-1D9E-4C7E-A103-E8EDFDC2691E}" type="slidenum">
              <a:rPr lang="en-US" sz="1800" smtClean="0">
                <a:solidFill>
                  <a:schemeClr val="tx1"/>
                </a:solidFill>
                <a:latin typeface="Cambria" panose="02040503050406030204" pitchFamily="18" charset="0"/>
                <a:ea typeface="Cambria" panose="02040503050406030204" pitchFamily="18" charset="0"/>
              </a:rPr>
              <a:t>20</a:t>
            </a:fld>
            <a:endParaRPr lang="en-US" sz="1800" dirty="0">
              <a:solidFill>
                <a:schemeClr val="tx1"/>
              </a:solidFill>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3A7E4824-6BAF-A54F-05D1-EA2795D6E08C}"/>
              </a:ext>
            </a:extLst>
          </p:cNvPr>
          <p:cNvPicPr>
            <a:picLocks noChangeAspect="1"/>
          </p:cNvPicPr>
          <p:nvPr/>
        </p:nvPicPr>
        <p:blipFill>
          <a:blip r:embed="rId2"/>
          <a:stretch>
            <a:fillRect/>
          </a:stretch>
        </p:blipFill>
        <p:spPr>
          <a:xfrm>
            <a:off x="308292" y="1609609"/>
            <a:ext cx="6705601" cy="5090878"/>
          </a:xfrm>
          <a:prstGeom prst="rect">
            <a:avLst/>
          </a:prstGeom>
        </p:spPr>
      </p:pic>
      <p:sp>
        <p:nvSpPr>
          <p:cNvPr id="2" name="Rectangle 1">
            <a:extLst>
              <a:ext uri="{FF2B5EF4-FFF2-40B4-BE49-F238E27FC236}">
                <a16:creationId xmlns:a16="http://schemas.microsoft.com/office/drawing/2014/main" id="{8E0AB9BE-2682-CFFC-4465-6FB713C99A44}"/>
              </a:ext>
            </a:extLst>
          </p:cNvPr>
          <p:cNvSpPr/>
          <p:nvPr/>
        </p:nvSpPr>
        <p:spPr>
          <a:xfrm>
            <a:off x="-1" y="497140"/>
            <a:ext cx="5967663" cy="9144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a:t>
            </a:r>
            <a:r>
              <a:rPr lang="en-US" sz="3600" dirty="0">
                <a:solidFill>
                  <a:schemeClr val="tx2">
                    <a:lumMod val="50000"/>
                  </a:schemeClr>
                </a:solidFill>
                <a:latin typeface="Cambria Math" panose="02040503050406030204" pitchFamily="18" charset="0"/>
                <a:ea typeface="Cambria Math" panose="02040503050406030204" pitchFamily="18" charset="0"/>
              </a:rPr>
              <a:t>Significance Test</a:t>
            </a:r>
          </a:p>
        </p:txBody>
      </p:sp>
    </p:spTree>
    <p:extLst>
      <p:ext uri="{BB962C8B-B14F-4D97-AF65-F5344CB8AC3E}">
        <p14:creationId xmlns:p14="http://schemas.microsoft.com/office/powerpoint/2010/main" val="328572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77F9BF6-A166-CBAD-031B-C1047CB27A3F}"/>
              </a:ext>
            </a:extLst>
          </p:cNvPr>
          <p:cNvPicPr>
            <a:picLocks noGrp="1" noChangeAspect="1"/>
          </p:cNvPicPr>
          <p:nvPr>
            <p:ph idx="1"/>
          </p:nvPr>
        </p:nvPicPr>
        <p:blipFill>
          <a:blip r:embed="rId2"/>
          <a:stretch>
            <a:fillRect/>
          </a:stretch>
        </p:blipFill>
        <p:spPr>
          <a:xfrm>
            <a:off x="1613213" y="1558882"/>
            <a:ext cx="2388180" cy="4089139"/>
          </a:xfrm>
          <a:prstGeom prst="rect">
            <a:avLst/>
          </a:prstGeom>
          <a:ln>
            <a:noFill/>
          </a:ln>
          <a:effectLst>
            <a:outerShdw blurRad="292100" dist="139700" dir="2700000" algn="tl" rotWithShape="0">
              <a:srgbClr val="333333">
                <a:alpha val="65000"/>
              </a:srgbClr>
            </a:outerShdw>
          </a:effectLst>
        </p:spPr>
      </p:pic>
      <p:sp>
        <p:nvSpPr>
          <p:cNvPr id="6" name="Slide Number Placeholder 5">
            <a:extLst>
              <a:ext uri="{FF2B5EF4-FFF2-40B4-BE49-F238E27FC236}">
                <a16:creationId xmlns:a16="http://schemas.microsoft.com/office/drawing/2014/main" id="{F669D2E0-F55E-8784-72C9-D43E8E512D36}"/>
              </a:ext>
            </a:extLst>
          </p:cNvPr>
          <p:cNvSpPr>
            <a:spLocks noGrp="1"/>
          </p:cNvSpPr>
          <p:nvPr>
            <p:ph type="sldNum" sz="quarter" idx="12"/>
          </p:nvPr>
        </p:nvSpPr>
        <p:spPr>
          <a:xfrm>
            <a:off x="9133114" y="6359889"/>
            <a:ext cx="2743200" cy="365125"/>
          </a:xfrm>
        </p:spPr>
        <p:txBody>
          <a:bodyPr/>
          <a:lstStyle/>
          <a:p>
            <a:fld id="{5EA792F7-1D9E-4C7E-A103-E8EDFDC2691E}" type="slidenum">
              <a:rPr lang="en-US" sz="1800" smtClean="0">
                <a:solidFill>
                  <a:schemeClr val="tx1"/>
                </a:solidFill>
                <a:latin typeface="Cambria" panose="02040503050406030204" pitchFamily="18" charset="0"/>
                <a:ea typeface="Cambria" panose="02040503050406030204" pitchFamily="18" charset="0"/>
              </a:rPr>
              <a:t>21</a:t>
            </a:fld>
            <a:endParaRPr lang="en-US" sz="1800" dirty="0">
              <a:solidFill>
                <a:schemeClr val="tx1"/>
              </a:solidFill>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9EB1D71E-5751-905C-B489-3877C016F7BA}"/>
              </a:ext>
            </a:extLst>
          </p:cNvPr>
          <p:cNvPicPr>
            <a:picLocks noChangeAspect="1"/>
          </p:cNvPicPr>
          <p:nvPr/>
        </p:nvPicPr>
        <p:blipFill>
          <a:blip r:embed="rId3"/>
          <a:stretch>
            <a:fillRect/>
          </a:stretch>
        </p:blipFill>
        <p:spPr>
          <a:xfrm>
            <a:off x="5164384" y="2344799"/>
            <a:ext cx="2205632" cy="386271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E58BA99-7EA6-5004-A3EE-228CB1D176FD}"/>
              </a:ext>
            </a:extLst>
          </p:cNvPr>
          <p:cNvPicPr>
            <a:picLocks noChangeAspect="1"/>
          </p:cNvPicPr>
          <p:nvPr/>
        </p:nvPicPr>
        <p:blipFill>
          <a:blip r:embed="rId4"/>
          <a:stretch>
            <a:fillRect/>
          </a:stretch>
        </p:blipFill>
        <p:spPr>
          <a:xfrm>
            <a:off x="8533007" y="3101041"/>
            <a:ext cx="2276448" cy="3623247"/>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81D8D7CF-96DB-DAE8-27BD-25CD3D6104D5}"/>
              </a:ext>
            </a:extLst>
          </p:cNvPr>
          <p:cNvSpPr txBox="1"/>
          <p:nvPr/>
        </p:nvSpPr>
        <p:spPr>
          <a:xfrm>
            <a:off x="6267200" y="1544133"/>
            <a:ext cx="6066504" cy="646331"/>
          </a:xfrm>
          <a:prstGeom prst="rect">
            <a:avLst/>
          </a:prstGeom>
          <a:noFill/>
        </p:spPr>
        <p:txBody>
          <a:bodyPr wrap="square" rtlCol="0">
            <a:spAutoFit/>
          </a:bodyPr>
          <a:lstStyle/>
          <a:p>
            <a:pPr marL="285750" indent="-285750">
              <a:buFont typeface="Courier New" panose="02070309020205020404" pitchFamily="49" charset="0"/>
              <a:buChar char="o"/>
            </a:pPr>
            <a:r>
              <a:rPr lang="en-US">
                <a:latin typeface="Cambria Math" panose="02040503050406030204" pitchFamily="18" charset="0"/>
                <a:ea typeface="Cambria Math" panose="02040503050406030204" pitchFamily="18" charset="0"/>
              </a:rPr>
              <a:t>Variables with the greatest variance inflation factor</a:t>
            </a:r>
          </a:p>
          <a:p>
            <a:r>
              <a:rPr lang="en-US">
                <a:latin typeface="Cambria Math" panose="02040503050406030204" pitchFamily="18" charset="0"/>
                <a:ea typeface="Cambria Math" panose="02040503050406030204" pitchFamily="18" charset="0"/>
              </a:rPr>
              <a:t>     (VIF &gt; 10) were removed</a:t>
            </a:r>
          </a:p>
        </p:txBody>
      </p:sp>
      <p:sp>
        <p:nvSpPr>
          <p:cNvPr id="2" name="TextBox 1">
            <a:extLst>
              <a:ext uri="{FF2B5EF4-FFF2-40B4-BE49-F238E27FC236}">
                <a16:creationId xmlns:a16="http://schemas.microsoft.com/office/drawing/2014/main" id="{07920483-4DA9-4631-72F9-90BFE956749C}"/>
              </a:ext>
            </a:extLst>
          </p:cNvPr>
          <p:cNvSpPr txBox="1"/>
          <p:nvPr/>
        </p:nvSpPr>
        <p:spPr>
          <a:xfrm>
            <a:off x="1311579" y="5817842"/>
            <a:ext cx="2884059" cy="369332"/>
          </a:xfrm>
          <a:prstGeom prst="rect">
            <a:avLst/>
          </a:prstGeom>
          <a:noFill/>
        </p:spPr>
        <p:txBody>
          <a:bodyPr wrap="none" rtlCol="0">
            <a:spAutoFit/>
          </a:bodyPr>
          <a:lstStyle/>
          <a:p>
            <a:r>
              <a:rPr lang="en-US">
                <a:latin typeface="Cambria" panose="02040503050406030204" pitchFamily="18" charset="0"/>
                <a:ea typeface="Cambria" panose="02040503050406030204" pitchFamily="18" charset="0"/>
              </a:rPr>
              <a:t>Light Load (LL) as removed</a:t>
            </a:r>
          </a:p>
        </p:txBody>
      </p:sp>
      <p:sp>
        <p:nvSpPr>
          <p:cNvPr id="3" name="TextBox 2">
            <a:extLst>
              <a:ext uri="{FF2B5EF4-FFF2-40B4-BE49-F238E27FC236}">
                <a16:creationId xmlns:a16="http://schemas.microsoft.com/office/drawing/2014/main" id="{B15774E0-2ADE-6099-8117-EF8A1B419DA1}"/>
              </a:ext>
            </a:extLst>
          </p:cNvPr>
          <p:cNvSpPr txBox="1"/>
          <p:nvPr/>
        </p:nvSpPr>
        <p:spPr>
          <a:xfrm>
            <a:off x="2576635" y="6347097"/>
            <a:ext cx="5078570" cy="369332"/>
          </a:xfrm>
          <a:prstGeom prst="rect">
            <a:avLst/>
          </a:prstGeom>
          <a:noFill/>
        </p:spPr>
        <p:txBody>
          <a:bodyPr wrap="none" rtlCol="0">
            <a:spAutoFit/>
          </a:bodyPr>
          <a:lstStyle/>
          <a:p>
            <a:r>
              <a:rPr lang="en-US">
                <a:latin typeface="Cambria" panose="02040503050406030204" pitchFamily="18" charset="0"/>
                <a:ea typeface="Cambria" panose="02040503050406030204" pitchFamily="18" charset="0"/>
              </a:rPr>
              <a:t>Lagging current Power factor(LaPF) was removed</a:t>
            </a:r>
          </a:p>
        </p:txBody>
      </p:sp>
      <p:sp>
        <p:nvSpPr>
          <p:cNvPr id="5" name="Rectangle 4">
            <a:extLst>
              <a:ext uri="{FF2B5EF4-FFF2-40B4-BE49-F238E27FC236}">
                <a16:creationId xmlns:a16="http://schemas.microsoft.com/office/drawing/2014/main" id="{C1D59EFF-84A7-85A4-3EBC-1C9725273624}"/>
              </a:ext>
            </a:extLst>
          </p:cNvPr>
          <p:cNvSpPr/>
          <p:nvPr/>
        </p:nvSpPr>
        <p:spPr>
          <a:xfrm>
            <a:off x="0" y="295579"/>
            <a:ext cx="5867400" cy="9144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08EB9FD-21B4-129E-F796-A176F8CB75F5}"/>
              </a:ext>
            </a:extLst>
          </p:cNvPr>
          <p:cNvSpPr txBox="1"/>
          <p:nvPr/>
        </p:nvSpPr>
        <p:spPr>
          <a:xfrm>
            <a:off x="354554" y="414934"/>
            <a:ext cx="4798108"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Multi collinearity check</a:t>
            </a:r>
          </a:p>
        </p:txBody>
      </p:sp>
    </p:spTree>
    <p:extLst>
      <p:ext uri="{BB962C8B-B14F-4D97-AF65-F5344CB8AC3E}">
        <p14:creationId xmlns:p14="http://schemas.microsoft.com/office/powerpoint/2010/main" val="515380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A2A75BEF-2C02-4C85-C554-6FCAD174A2D2}"/>
              </a:ext>
            </a:extLst>
          </p:cNvPr>
          <p:cNvPicPr>
            <a:picLocks noChangeAspect="1"/>
          </p:cNvPicPr>
          <p:nvPr/>
        </p:nvPicPr>
        <p:blipFill>
          <a:blip r:embed="rId2">
            <a:extLst>
              <a:ext uri="{837473B0-CC2E-450A-ABE3-18F120FF3D39}">
                <a1611:picAttrSrcUrl xmlns:a1611="http://schemas.microsoft.com/office/drawing/2016/11/main" r:id="rId3"/>
              </a:ext>
            </a:extLst>
          </a:blip>
          <a:srcRect t="3839" b="384"/>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6" name="Freeform: Shape 15">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67371B47-C2FC-9971-EB6A-914C1D9917E9}"/>
              </a:ext>
            </a:extLst>
          </p:cNvPr>
          <p:cNvSpPr>
            <a:spLocks noGrp="1"/>
          </p:cNvSpPr>
          <p:nvPr>
            <p:ph type="sldNum" sz="quarter" idx="12"/>
          </p:nvPr>
        </p:nvSpPr>
        <p:spPr>
          <a:xfrm>
            <a:off x="11496185" y="6398623"/>
            <a:ext cx="1188720" cy="365760"/>
          </a:xfrm>
        </p:spPr>
        <p:txBody>
          <a:bodyPr>
            <a:normAutofit/>
          </a:bodyPr>
          <a:lstStyle/>
          <a:p>
            <a:pPr algn="l">
              <a:spcAft>
                <a:spcPts val="600"/>
              </a:spcAft>
            </a:pPr>
            <a:fld id="{5EA792F7-1D9E-4C7E-A103-E8EDFDC2691E}" type="slidenum">
              <a:rPr lang="en-US" sz="1800" b="1">
                <a:solidFill>
                  <a:srgbClr val="FFFFFF"/>
                </a:solidFill>
                <a:latin typeface="Cambria" panose="02040503050406030204" pitchFamily="18" charset="0"/>
                <a:ea typeface="Cambria" panose="02040503050406030204" pitchFamily="18" charset="0"/>
              </a:rPr>
              <a:pPr algn="l">
                <a:spcAft>
                  <a:spcPts val="600"/>
                </a:spcAft>
              </a:pPr>
              <a:t>22</a:t>
            </a:fld>
            <a:endParaRPr lang="en-US" sz="1800" b="1" dirty="0">
              <a:solidFill>
                <a:srgbClr val="FFFFFF"/>
              </a:solidFill>
              <a:latin typeface="Cambria" panose="02040503050406030204" pitchFamily="18" charset="0"/>
              <a:ea typeface="Cambria" panose="02040503050406030204" pitchFamily="18" charset="0"/>
            </a:endParaRPr>
          </a:p>
        </p:txBody>
      </p:sp>
      <p:sp>
        <p:nvSpPr>
          <p:cNvPr id="6" name="Rectangle 5">
            <a:extLst>
              <a:ext uri="{FF2B5EF4-FFF2-40B4-BE49-F238E27FC236}">
                <a16:creationId xmlns:a16="http://schemas.microsoft.com/office/drawing/2014/main" id="{C0CA758B-9A03-FC9E-B48D-F3E5F7BCDB7E}"/>
              </a:ext>
            </a:extLst>
          </p:cNvPr>
          <p:cNvSpPr/>
          <p:nvPr/>
        </p:nvSpPr>
        <p:spPr>
          <a:xfrm>
            <a:off x="2644774" y="3195936"/>
            <a:ext cx="954722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tIns="45720" rIns="91440" bIns="4572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Machine Learning Algorithms</a:t>
            </a:r>
          </a:p>
        </p:txBody>
      </p:sp>
    </p:spTree>
    <p:extLst>
      <p:ext uri="{BB962C8B-B14F-4D97-AF65-F5344CB8AC3E}">
        <p14:creationId xmlns:p14="http://schemas.microsoft.com/office/powerpoint/2010/main" val="55252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6644D4D-AFC7-53FB-DB8A-52B4E1E69331}"/>
              </a:ext>
            </a:extLst>
          </p:cNvPr>
          <p:cNvSpPr>
            <a:spLocks noGrp="1"/>
          </p:cNvSpPr>
          <p:nvPr>
            <p:ph type="sldNum" sz="quarter" idx="12"/>
          </p:nvPr>
        </p:nvSpPr>
        <p:spPr>
          <a:xfrm>
            <a:off x="9154563" y="630349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800" i="0" u="none" strike="noStrike" kern="1200" cap="all" spc="100" normalizeH="0" baseline="0" noProof="0" smtClean="0">
                <a:ln>
                  <a:noFill/>
                </a:ln>
                <a:solidFill>
                  <a:schemeClr val="tx1"/>
                </a:solidFill>
                <a:effectLst/>
                <a:uLnTx/>
                <a:uFillTx/>
                <a:latin typeface="Cambria" panose="02040503050406030204" pitchFamily="18" charset="0"/>
                <a:ea typeface="Cambria" panose="020405030504060302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i="0" u="none" strike="noStrike" kern="1200" cap="all" spc="100" normalizeH="0" baseline="0" noProof="0" dirty="0">
              <a:ln>
                <a:noFill/>
              </a:ln>
              <a:solidFill>
                <a:schemeClr val="tx1"/>
              </a:solidFill>
              <a:effectLst/>
              <a:uLnTx/>
              <a:uFillTx/>
              <a:latin typeface="Cambria" panose="02040503050406030204" pitchFamily="18" charset="0"/>
              <a:ea typeface="Cambria" panose="02040503050406030204" pitchFamily="18" charset="0"/>
            </a:endParaRPr>
          </a:p>
        </p:txBody>
      </p:sp>
      <p:sp>
        <p:nvSpPr>
          <p:cNvPr id="2" name="Rectangle 1">
            <a:extLst>
              <a:ext uri="{FF2B5EF4-FFF2-40B4-BE49-F238E27FC236}">
                <a16:creationId xmlns:a16="http://schemas.microsoft.com/office/drawing/2014/main" id="{2304887D-4F13-1BB7-D9F4-0914D2324B61}"/>
              </a:ext>
            </a:extLst>
          </p:cNvPr>
          <p:cNvSpPr/>
          <p:nvPr/>
        </p:nvSpPr>
        <p:spPr>
          <a:xfrm>
            <a:off x="0" y="497140"/>
            <a:ext cx="6323798" cy="9144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ML Algorithms</a:t>
            </a:r>
          </a:p>
        </p:txBody>
      </p:sp>
      <p:graphicFrame>
        <p:nvGraphicFramePr>
          <p:cNvPr id="16" name="TextBox 10">
            <a:extLst>
              <a:ext uri="{FF2B5EF4-FFF2-40B4-BE49-F238E27FC236}">
                <a16:creationId xmlns:a16="http://schemas.microsoft.com/office/drawing/2014/main" id="{AB29A5B6-05D0-E2EE-0CDA-8F7DE40B1680}"/>
              </a:ext>
            </a:extLst>
          </p:cNvPr>
          <p:cNvGraphicFramePr/>
          <p:nvPr>
            <p:extLst>
              <p:ext uri="{D42A27DB-BD31-4B8C-83A1-F6EECF244321}">
                <p14:modId xmlns:p14="http://schemas.microsoft.com/office/powerpoint/2010/main" val="4080595226"/>
              </p:ext>
            </p:extLst>
          </p:nvPr>
        </p:nvGraphicFramePr>
        <p:xfrm>
          <a:off x="3423920" y="1849120"/>
          <a:ext cx="5806843" cy="4283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7738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517342-5B2D-2E10-D026-02254AFB9B78}"/>
              </a:ext>
            </a:extLst>
          </p:cNvPr>
          <p:cNvSpPr>
            <a:spLocks noGrp="1"/>
          </p:cNvSpPr>
          <p:nvPr>
            <p:ph type="sldNum" sz="quarter" idx="12"/>
          </p:nvPr>
        </p:nvSpPr>
        <p:spPr>
          <a:xfrm>
            <a:off x="9252857" y="6358906"/>
            <a:ext cx="2743200" cy="365125"/>
          </a:xfrm>
        </p:spPr>
        <p:txBody>
          <a:bodyPr/>
          <a:lstStyle/>
          <a:p>
            <a:fld id="{5EA792F7-1D9E-4C7E-A103-E8EDFDC2691E}" type="slidenum">
              <a:rPr lang="en-US" sz="1800" smtClean="0">
                <a:solidFill>
                  <a:schemeClr val="tx1"/>
                </a:solidFill>
                <a:latin typeface="Cambria" panose="02040503050406030204" pitchFamily="18" charset="0"/>
                <a:ea typeface="Cambria" panose="02040503050406030204" pitchFamily="18" charset="0"/>
              </a:rPr>
              <a:t>24</a:t>
            </a:fld>
            <a:endParaRPr lang="en-US" sz="1800" dirty="0">
              <a:solidFill>
                <a:schemeClr val="tx1"/>
              </a:solidFill>
              <a:latin typeface="Cambria" panose="02040503050406030204" pitchFamily="18" charset="0"/>
              <a:ea typeface="Cambria" panose="02040503050406030204" pitchFamily="18" charset="0"/>
            </a:endParaRPr>
          </a:p>
        </p:txBody>
      </p:sp>
      <p:graphicFrame>
        <p:nvGraphicFramePr>
          <p:cNvPr id="8" name="Table 7">
            <a:extLst>
              <a:ext uri="{FF2B5EF4-FFF2-40B4-BE49-F238E27FC236}">
                <a16:creationId xmlns:a16="http://schemas.microsoft.com/office/drawing/2014/main" id="{7AC4551A-0232-D81E-CB66-DB9DDBF63931}"/>
              </a:ext>
            </a:extLst>
          </p:cNvPr>
          <p:cNvGraphicFramePr>
            <a:graphicFrameLocks noGrp="1"/>
          </p:cNvGraphicFramePr>
          <p:nvPr>
            <p:extLst>
              <p:ext uri="{D42A27DB-BD31-4B8C-83A1-F6EECF244321}">
                <p14:modId xmlns:p14="http://schemas.microsoft.com/office/powerpoint/2010/main" val="1374984328"/>
              </p:ext>
            </p:extLst>
          </p:nvPr>
        </p:nvGraphicFramePr>
        <p:xfrm>
          <a:off x="414711" y="1382485"/>
          <a:ext cx="10412367" cy="4752440"/>
        </p:xfrm>
        <a:graphic>
          <a:graphicData uri="http://schemas.openxmlformats.org/drawingml/2006/table">
            <a:tbl>
              <a:tblPr firstRow="1" bandRow="1">
                <a:tableStyleId>{93296810-A885-4BE3-A3E7-6D5BEEA58F35}</a:tableStyleId>
              </a:tblPr>
              <a:tblGrid>
                <a:gridCol w="1487481">
                  <a:extLst>
                    <a:ext uri="{9D8B030D-6E8A-4147-A177-3AD203B41FA5}">
                      <a16:colId xmlns:a16="http://schemas.microsoft.com/office/drawing/2014/main" val="1461000187"/>
                    </a:ext>
                  </a:extLst>
                </a:gridCol>
                <a:gridCol w="1511357">
                  <a:extLst>
                    <a:ext uri="{9D8B030D-6E8A-4147-A177-3AD203B41FA5}">
                      <a16:colId xmlns:a16="http://schemas.microsoft.com/office/drawing/2014/main" val="274004849"/>
                    </a:ext>
                  </a:extLst>
                </a:gridCol>
                <a:gridCol w="1463605">
                  <a:extLst>
                    <a:ext uri="{9D8B030D-6E8A-4147-A177-3AD203B41FA5}">
                      <a16:colId xmlns:a16="http://schemas.microsoft.com/office/drawing/2014/main" val="2216898443"/>
                    </a:ext>
                  </a:extLst>
                </a:gridCol>
                <a:gridCol w="1487481">
                  <a:extLst>
                    <a:ext uri="{9D8B030D-6E8A-4147-A177-3AD203B41FA5}">
                      <a16:colId xmlns:a16="http://schemas.microsoft.com/office/drawing/2014/main" val="1409707757"/>
                    </a:ext>
                  </a:extLst>
                </a:gridCol>
                <a:gridCol w="1487481">
                  <a:extLst>
                    <a:ext uri="{9D8B030D-6E8A-4147-A177-3AD203B41FA5}">
                      <a16:colId xmlns:a16="http://schemas.microsoft.com/office/drawing/2014/main" val="180772592"/>
                    </a:ext>
                  </a:extLst>
                </a:gridCol>
                <a:gridCol w="1487481">
                  <a:extLst>
                    <a:ext uri="{9D8B030D-6E8A-4147-A177-3AD203B41FA5}">
                      <a16:colId xmlns:a16="http://schemas.microsoft.com/office/drawing/2014/main" val="3985186433"/>
                    </a:ext>
                  </a:extLst>
                </a:gridCol>
                <a:gridCol w="1487481">
                  <a:extLst>
                    <a:ext uri="{9D8B030D-6E8A-4147-A177-3AD203B41FA5}">
                      <a16:colId xmlns:a16="http://schemas.microsoft.com/office/drawing/2014/main" val="2665633591"/>
                    </a:ext>
                  </a:extLst>
                </a:gridCol>
              </a:tblGrid>
              <a:tr h="853179">
                <a:tc>
                  <a:txBody>
                    <a:bodyPr/>
                    <a:lstStyle/>
                    <a:p>
                      <a:r>
                        <a:rPr lang="en-US"/>
                        <a:t>Algorithms</a:t>
                      </a:r>
                    </a:p>
                  </a:txBody>
                  <a:tcPr/>
                </a:tc>
                <a:tc>
                  <a:txBody>
                    <a:bodyPr/>
                    <a:lstStyle/>
                    <a:p>
                      <a:r>
                        <a:rPr lang="en-US"/>
                        <a:t>Model-1</a:t>
                      </a:r>
                    </a:p>
                    <a:p>
                      <a:r>
                        <a:rPr lang="en-US"/>
                        <a:t>(r2 score)</a:t>
                      </a:r>
                    </a:p>
                  </a:txBody>
                  <a:tcPr/>
                </a:tc>
                <a:tc>
                  <a:txBody>
                    <a:bodyPr/>
                    <a:lstStyle/>
                    <a:p>
                      <a:r>
                        <a:rPr lang="en-US"/>
                        <a:t>Model-2</a:t>
                      </a:r>
                    </a:p>
                    <a:p>
                      <a:r>
                        <a:rPr lang="en-US"/>
                        <a:t>(r2 score)</a:t>
                      </a:r>
                    </a:p>
                    <a:p>
                      <a:endParaRPr lang="en-US"/>
                    </a:p>
                  </a:txBody>
                  <a:tcPr/>
                </a:tc>
                <a:tc>
                  <a:txBody>
                    <a:bodyPr/>
                    <a:lstStyle/>
                    <a:p>
                      <a:r>
                        <a:rPr lang="en-US"/>
                        <a:t>Model-3</a:t>
                      </a:r>
                    </a:p>
                    <a:p>
                      <a:r>
                        <a:rPr lang="en-US"/>
                        <a:t>(r2 score)</a:t>
                      </a:r>
                    </a:p>
                    <a:p>
                      <a:endParaRPr lang="en-US"/>
                    </a:p>
                  </a:txBody>
                  <a:tcPr/>
                </a:tc>
                <a:tc>
                  <a:txBody>
                    <a:bodyPr/>
                    <a:lstStyle/>
                    <a:p>
                      <a:r>
                        <a:rPr lang="en-US"/>
                        <a:t>Model-1</a:t>
                      </a:r>
                    </a:p>
                    <a:p>
                      <a:r>
                        <a:rPr lang="en-US"/>
                        <a:t>(MAE)</a:t>
                      </a:r>
                    </a:p>
                    <a:p>
                      <a:endParaRPr lang="en-US"/>
                    </a:p>
                  </a:txBody>
                  <a:tcPr/>
                </a:tc>
                <a:tc>
                  <a:txBody>
                    <a:bodyPr/>
                    <a:lstStyle/>
                    <a:p>
                      <a:r>
                        <a:rPr lang="en-US"/>
                        <a:t>Model-2</a:t>
                      </a:r>
                    </a:p>
                    <a:p>
                      <a:r>
                        <a:rPr lang="en-US"/>
                        <a:t>(MAE)</a:t>
                      </a:r>
                    </a:p>
                  </a:txBody>
                  <a:tcPr/>
                </a:tc>
                <a:tc>
                  <a:txBody>
                    <a:bodyPr/>
                    <a:lstStyle/>
                    <a:p>
                      <a:r>
                        <a:rPr lang="en-US"/>
                        <a:t>Model-3</a:t>
                      </a:r>
                    </a:p>
                    <a:p>
                      <a:r>
                        <a:rPr lang="en-US"/>
                        <a:t>(MAE)</a:t>
                      </a:r>
                    </a:p>
                  </a:txBody>
                  <a:tcPr/>
                </a:tc>
                <a:extLst>
                  <a:ext uri="{0D108BD9-81ED-4DB2-BD59-A6C34878D82A}">
                    <a16:rowId xmlns:a16="http://schemas.microsoft.com/office/drawing/2014/main" val="3397853837"/>
                  </a:ext>
                </a:extLst>
              </a:tr>
              <a:tr h="597225">
                <a:tc>
                  <a:txBody>
                    <a:bodyPr/>
                    <a:lstStyle/>
                    <a:p>
                      <a:r>
                        <a:rPr lang="en-US"/>
                        <a:t>Linear Regression</a:t>
                      </a:r>
                    </a:p>
                  </a:txBody>
                  <a:tcPr/>
                </a:tc>
                <a:tc>
                  <a:txBody>
                    <a:bodyPr/>
                    <a:lstStyle/>
                    <a:p>
                      <a:r>
                        <a:rPr lang="en-US"/>
                        <a:t>0.916</a:t>
                      </a:r>
                    </a:p>
                  </a:txBody>
                  <a:tcPr/>
                </a:tc>
                <a:tc>
                  <a:txBody>
                    <a:bodyPr/>
                    <a:lstStyle/>
                    <a:p>
                      <a:r>
                        <a:rPr lang="en-US"/>
                        <a:t>0.873</a:t>
                      </a:r>
                    </a:p>
                  </a:txBody>
                  <a:tcPr/>
                </a:tc>
                <a:tc>
                  <a:txBody>
                    <a:bodyPr/>
                    <a:lstStyle/>
                    <a:p>
                      <a:r>
                        <a:rPr lang="en-US"/>
                        <a:t>0.919</a:t>
                      </a:r>
                    </a:p>
                  </a:txBody>
                  <a:tcPr/>
                </a:tc>
                <a:tc>
                  <a:txBody>
                    <a:bodyPr/>
                    <a:lstStyle/>
                    <a:p>
                      <a:r>
                        <a:rPr lang="en-US"/>
                        <a:t>6.95</a:t>
                      </a:r>
                    </a:p>
                  </a:txBody>
                  <a:tcPr/>
                </a:tc>
                <a:tc>
                  <a:txBody>
                    <a:bodyPr/>
                    <a:lstStyle/>
                    <a:p>
                      <a:r>
                        <a:rPr lang="en-US"/>
                        <a:t>8.40</a:t>
                      </a:r>
                    </a:p>
                  </a:txBody>
                  <a:tcPr/>
                </a:tc>
                <a:tc>
                  <a:txBody>
                    <a:bodyPr/>
                    <a:lstStyle/>
                    <a:p>
                      <a:r>
                        <a:rPr lang="en-US"/>
                        <a:t>6.86</a:t>
                      </a:r>
                    </a:p>
                  </a:txBody>
                  <a:tcPr/>
                </a:tc>
                <a:extLst>
                  <a:ext uri="{0D108BD9-81ED-4DB2-BD59-A6C34878D82A}">
                    <a16:rowId xmlns:a16="http://schemas.microsoft.com/office/drawing/2014/main" val="1149560534"/>
                  </a:ext>
                </a:extLst>
              </a:tr>
              <a:tr h="499384">
                <a:tc>
                  <a:txBody>
                    <a:bodyPr/>
                    <a:lstStyle/>
                    <a:p>
                      <a:r>
                        <a:rPr lang="en-US"/>
                        <a:t>KNN</a:t>
                      </a:r>
                    </a:p>
                  </a:txBody>
                  <a:tcPr/>
                </a:tc>
                <a:tc>
                  <a:txBody>
                    <a:bodyPr/>
                    <a:lstStyle/>
                    <a:p>
                      <a:r>
                        <a:rPr lang="en-US"/>
                        <a:t>0.987</a:t>
                      </a:r>
                    </a:p>
                  </a:txBody>
                  <a:tcPr/>
                </a:tc>
                <a:tc>
                  <a:txBody>
                    <a:bodyPr/>
                    <a:lstStyle/>
                    <a:p>
                      <a:r>
                        <a:rPr lang="en-US"/>
                        <a:t>0.988</a:t>
                      </a:r>
                    </a:p>
                  </a:txBody>
                  <a:tcPr/>
                </a:tc>
                <a:tc>
                  <a:txBody>
                    <a:bodyPr/>
                    <a:lstStyle/>
                    <a:p>
                      <a:r>
                        <a:rPr lang="en-US" dirty="0"/>
                        <a:t>0.998</a:t>
                      </a:r>
                    </a:p>
                  </a:txBody>
                  <a:tcPr/>
                </a:tc>
                <a:tc>
                  <a:txBody>
                    <a:bodyPr/>
                    <a:lstStyle/>
                    <a:p>
                      <a:r>
                        <a:rPr lang="en-US"/>
                        <a:t>1.54</a:t>
                      </a:r>
                    </a:p>
                  </a:txBody>
                  <a:tcPr/>
                </a:tc>
                <a:tc>
                  <a:txBody>
                    <a:bodyPr/>
                    <a:lstStyle/>
                    <a:p>
                      <a:r>
                        <a:rPr lang="en-US"/>
                        <a:t>1.46</a:t>
                      </a:r>
                    </a:p>
                  </a:txBody>
                  <a:tcPr/>
                </a:tc>
                <a:tc>
                  <a:txBody>
                    <a:bodyPr/>
                    <a:lstStyle/>
                    <a:p>
                      <a:r>
                        <a:rPr lang="en-US"/>
                        <a:t>0.64</a:t>
                      </a:r>
                    </a:p>
                  </a:txBody>
                  <a:tcPr/>
                </a:tc>
                <a:extLst>
                  <a:ext uri="{0D108BD9-81ED-4DB2-BD59-A6C34878D82A}">
                    <a16:rowId xmlns:a16="http://schemas.microsoft.com/office/drawing/2014/main" val="2577023182"/>
                  </a:ext>
                </a:extLst>
              </a:tr>
              <a:tr h="499384">
                <a:tc>
                  <a:txBody>
                    <a:bodyPr/>
                    <a:lstStyle/>
                    <a:p>
                      <a:r>
                        <a:rPr lang="en-US"/>
                        <a:t>Decision Tree</a:t>
                      </a:r>
                    </a:p>
                  </a:txBody>
                  <a:tcPr/>
                </a:tc>
                <a:tc>
                  <a:txBody>
                    <a:bodyPr/>
                    <a:lstStyle/>
                    <a:p>
                      <a:r>
                        <a:rPr lang="en-US" dirty="0"/>
                        <a:t>0.894</a:t>
                      </a:r>
                    </a:p>
                  </a:txBody>
                  <a:tcPr/>
                </a:tc>
                <a:tc>
                  <a:txBody>
                    <a:bodyPr/>
                    <a:lstStyle/>
                    <a:p>
                      <a:r>
                        <a:rPr lang="en-US"/>
                        <a:t>0.894</a:t>
                      </a:r>
                    </a:p>
                  </a:txBody>
                  <a:tcPr/>
                </a:tc>
                <a:tc>
                  <a:txBody>
                    <a:bodyPr/>
                    <a:lstStyle/>
                    <a:p>
                      <a:r>
                        <a:rPr lang="en-US"/>
                        <a:t>0.895</a:t>
                      </a:r>
                    </a:p>
                  </a:txBody>
                  <a:tcPr/>
                </a:tc>
                <a:tc>
                  <a:txBody>
                    <a:bodyPr/>
                    <a:lstStyle/>
                    <a:p>
                      <a:r>
                        <a:rPr lang="en-US"/>
                        <a:t>5.88</a:t>
                      </a:r>
                    </a:p>
                  </a:txBody>
                  <a:tcPr/>
                </a:tc>
                <a:tc>
                  <a:txBody>
                    <a:bodyPr/>
                    <a:lstStyle/>
                    <a:p>
                      <a:r>
                        <a:rPr lang="en-US"/>
                        <a:t>5.86</a:t>
                      </a:r>
                    </a:p>
                  </a:txBody>
                  <a:tcPr/>
                </a:tc>
                <a:tc>
                  <a:txBody>
                    <a:bodyPr/>
                    <a:lstStyle/>
                    <a:p>
                      <a:r>
                        <a:rPr lang="en-US"/>
                        <a:t>5.94</a:t>
                      </a:r>
                    </a:p>
                  </a:txBody>
                  <a:tcPr/>
                </a:tc>
                <a:extLst>
                  <a:ext uri="{0D108BD9-81ED-4DB2-BD59-A6C34878D82A}">
                    <a16:rowId xmlns:a16="http://schemas.microsoft.com/office/drawing/2014/main" val="3750674396"/>
                  </a:ext>
                </a:extLst>
              </a:tr>
              <a:tr h="654104">
                <a:tc>
                  <a:txBody>
                    <a:bodyPr/>
                    <a:lstStyle/>
                    <a:p>
                      <a:r>
                        <a:rPr lang="en-US" sz="2000">
                          <a:solidFill>
                            <a:schemeClr val="bg1"/>
                          </a:solidFill>
                        </a:rPr>
                        <a:t>Random Forest</a:t>
                      </a:r>
                    </a:p>
                  </a:txBody>
                  <a:tcPr>
                    <a:solidFill>
                      <a:schemeClr val="accent6">
                        <a:lumMod val="50000"/>
                      </a:schemeClr>
                    </a:solidFill>
                  </a:tcPr>
                </a:tc>
                <a:tc>
                  <a:txBody>
                    <a:bodyPr/>
                    <a:lstStyle/>
                    <a:p>
                      <a:r>
                        <a:rPr lang="en-US"/>
                        <a:t>0.999</a:t>
                      </a:r>
                    </a:p>
                  </a:txBody>
                  <a:tcPr/>
                </a:tc>
                <a:tc>
                  <a:txBody>
                    <a:bodyPr/>
                    <a:lstStyle/>
                    <a:p>
                      <a:r>
                        <a:rPr lang="en-US" sz="2400">
                          <a:solidFill>
                            <a:schemeClr val="bg1"/>
                          </a:solidFill>
                        </a:rPr>
                        <a:t>0.999</a:t>
                      </a:r>
                    </a:p>
                  </a:txBody>
                  <a:tcPr>
                    <a:solidFill>
                      <a:schemeClr val="accent6">
                        <a:lumMod val="50000"/>
                      </a:schemeClr>
                    </a:solidFill>
                  </a:tcPr>
                </a:tc>
                <a:tc>
                  <a:txBody>
                    <a:bodyPr/>
                    <a:lstStyle/>
                    <a:p>
                      <a:r>
                        <a:rPr lang="en-US"/>
                        <a:t>0.999</a:t>
                      </a:r>
                    </a:p>
                  </a:txBody>
                  <a:tcPr/>
                </a:tc>
                <a:tc>
                  <a:txBody>
                    <a:bodyPr/>
                    <a:lstStyle/>
                    <a:p>
                      <a:r>
                        <a:rPr lang="en-US"/>
                        <a:t>0.20</a:t>
                      </a:r>
                    </a:p>
                  </a:txBody>
                  <a:tcPr/>
                </a:tc>
                <a:tc>
                  <a:txBody>
                    <a:bodyPr/>
                    <a:lstStyle/>
                    <a:p>
                      <a:r>
                        <a:rPr lang="en-US" sz="2400">
                          <a:solidFill>
                            <a:schemeClr val="bg1"/>
                          </a:solidFill>
                        </a:rPr>
                        <a:t>0.19</a:t>
                      </a:r>
                    </a:p>
                  </a:txBody>
                  <a:tcPr>
                    <a:solidFill>
                      <a:schemeClr val="accent6">
                        <a:lumMod val="50000"/>
                      </a:schemeClr>
                    </a:solidFill>
                  </a:tcPr>
                </a:tc>
                <a:tc>
                  <a:txBody>
                    <a:bodyPr/>
                    <a:lstStyle/>
                    <a:p>
                      <a:r>
                        <a:rPr lang="en-US"/>
                        <a:t>0.39</a:t>
                      </a:r>
                    </a:p>
                  </a:txBody>
                  <a:tcPr/>
                </a:tc>
                <a:extLst>
                  <a:ext uri="{0D108BD9-81ED-4DB2-BD59-A6C34878D82A}">
                    <a16:rowId xmlns:a16="http://schemas.microsoft.com/office/drawing/2014/main" val="343893300"/>
                  </a:ext>
                </a:extLst>
              </a:tr>
              <a:tr h="499384">
                <a:tc>
                  <a:txBody>
                    <a:bodyPr/>
                    <a:lstStyle/>
                    <a:p>
                      <a:r>
                        <a:rPr lang="en-US"/>
                        <a:t>Bagging</a:t>
                      </a:r>
                    </a:p>
                  </a:txBody>
                  <a:tcPr/>
                </a:tc>
                <a:tc>
                  <a:txBody>
                    <a:bodyPr/>
                    <a:lstStyle/>
                    <a:p>
                      <a:r>
                        <a:rPr lang="en-US"/>
                        <a:t>0.996</a:t>
                      </a:r>
                    </a:p>
                  </a:txBody>
                  <a:tcPr/>
                </a:tc>
                <a:tc>
                  <a:txBody>
                    <a:bodyPr/>
                    <a:lstStyle/>
                    <a:p>
                      <a:r>
                        <a:rPr lang="en-US"/>
                        <a:t>0.997</a:t>
                      </a:r>
                    </a:p>
                  </a:txBody>
                  <a:tcPr/>
                </a:tc>
                <a:tc>
                  <a:txBody>
                    <a:bodyPr/>
                    <a:lstStyle/>
                    <a:p>
                      <a:r>
                        <a:rPr lang="en-US"/>
                        <a:t>0.997</a:t>
                      </a:r>
                    </a:p>
                  </a:txBody>
                  <a:tcPr/>
                </a:tc>
                <a:tc>
                  <a:txBody>
                    <a:bodyPr/>
                    <a:lstStyle/>
                    <a:p>
                      <a:r>
                        <a:rPr lang="en-US"/>
                        <a:t>0.84</a:t>
                      </a:r>
                    </a:p>
                  </a:txBody>
                  <a:tcPr/>
                </a:tc>
                <a:tc>
                  <a:txBody>
                    <a:bodyPr/>
                    <a:lstStyle/>
                    <a:p>
                      <a:r>
                        <a:rPr lang="en-US"/>
                        <a:t>0.64</a:t>
                      </a:r>
                    </a:p>
                  </a:txBody>
                  <a:tcPr/>
                </a:tc>
                <a:tc>
                  <a:txBody>
                    <a:bodyPr/>
                    <a:lstStyle/>
                    <a:p>
                      <a:r>
                        <a:rPr lang="en-US"/>
                        <a:t>0.67</a:t>
                      </a:r>
                    </a:p>
                  </a:txBody>
                  <a:tcPr/>
                </a:tc>
                <a:extLst>
                  <a:ext uri="{0D108BD9-81ED-4DB2-BD59-A6C34878D82A}">
                    <a16:rowId xmlns:a16="http://schemas.microsoft.com/office/drawing/2014/main" val="3864109974"/>
                  </a:ext>
                </a:extLst>
              </a:tr>
              <a:tr h="499384">
                <a:tc>
                  <a:txBody>
                    <a:bodyPr/>
                    <a:lstStyle/>
                    <a:p>
                      <a:r>
                        <a:rPr lang="en-US"/>
                        <a:t>Boosting</a:t>
                      </a:r>
                    </a:p>
                  </a:txBody>
                  <a:tcPr/>
                </a:tc>
                <a:tc>
                  <a:txBody>
                    <a:bodyPr/>
                    <a:lstStyle/>
                    <a:p>
                      <a:r>
                        <a:rPr lang="en-US"/>
                        <a:t>0.995</a:t>
                      </a:r>
                    </a:p>
                  </a:txBody>
                  <a:tcPr/>
                </a:tc>
                <a:tc>
                  <a:txBody>
                    <a:bodyPr/>
                    <a:lstStyle/>
                    <a:p>
                      <a:r>
                        <a:rPr lang="en-US"/>
                        <a:t>0.996</a:t>
                      </a:r>
                    </a:p>
                  </a:txBody>
                  <a:tcPr/>
                </a:tc>
                <a:tc>
                  <a:txBody>
                    <a:bodyPr/>
                    <a:lstStyle/>
                    <a:p>
                      <a:r>
                        <a:rPr lang="en-US"/>
                        <a:t>0.996</a:t>
                      </a:r>
                    </a:p>
                  </a:txBody>
                  <a:tcPr/>
                </a:tc>
                <a:tc>
                  <a:txBody>
                    <a:bodyPr/>
                    <a:lstStyle/>
                    <a:p>
                      <a:r>
                        <a:rPr lang="en-US"/>
                        <a:t>1.21</a:t>
                      </a:r>
                    </a:p>
                  </a:txBody>
                  <a:tcPr/>
                </a:tc>
                <a:tc>
                  <a:txBody>
                    <a:bodyPr/>
                    <a:lstStyle/>
                    <a:p>
                      <a:r>
                        <a:rPr lang="en-US"/>
                        <a:t>1.22</a:t>
                      </a:r>
                    </a:p>
                  </a:txBody>
                  <a:tcPr/>
                </a:tc>
                <a:tc>
                  <a:txBody>
                    <a:bodyPr/>
                    <a:lstStyle/>
                    <a:p>
                      <a:r>
                        <a:rPr lang="en-US"/>
                        <a:t>1.22</a:t>
                      </a:r>
                    </a:p>
                  </a:txBody>
                  <a:tcPr/>
                </a:tc>
                <a:extLst>
                  <a:ext uri="{0D108BD9-81ED-4DB2-BD59-A6C34878D82A}">
                    <a16:rowId xmlns:a16="http://schemas.microsoft.com/office/drawing/2014/main" val="694170453"/>
                  </a:ext>
                </a:extLst>
              </a:tr>
              <a:tr h="499384">
                <a:tc>
                  <a:txBody>
                    <a:bodyPr/>
                    <a:lstStyle/>
                    <a:p>
                      <a:r>
                        <a:rPr lang="en-US" dirty="0"/>
                        <a:t>SVM</a:t>
                      </a:r>
                    </a:p>
                  </a:txBody>
                  <a:tcPr/>
                </a:tc>
                <a:tc gridSpan="3">
                  <a:txBody>
                    <a:bodyPr/>
                    <a:lstStyle/>
                    <a:p>
                      <a:r>
                        <a:rPr lang="en-US"/>
                        <a:t>                              0.907</a:t>
                      </a:r>
                    </a:p>
                  </a:txBody>
                  <a:tcPr/>
                </a:tc>
                <a:tc hMerge="1">
                  <a:txBody>
                    <a:bodyPr/>
                    <a:lstStyle/>
                    <a:p>
                      <a:endParaRPr lang="en-US"/>
                    </a:p>
                  </a:txBody>
                  <a:tcPr/>
                </a:tc>
                <a:tc hMerge="1">
                  <a:txBody>
                    <a:bodyPr/>
                    <a:lstStyle/>
                    <a:p>
                      <a:endParaRPr lang="en-US"/>
                    </a:p>
                  </a:txBody>
                  <a:tcPr/>
                </a:tc>
                <a:tc gridSpan="3">
                  <a:txBody>
                    <a:bodyPr/>
                    <a:lstStyle/>
                    <a:p>
                      <a:r>
                        <a:rPr lang="en-US" dirty="0"/>
                        <a:t>                                    0.196</a:t>
                      </a:r>
                    </a:p>
                  </a:txBody>
                  <a:tcPr/>
                </a:tc>
                <a:tc hMerge="1">
                  <a:txBody>
                    <a:bodyPr/>
                    <a:lstStyle/>
                    <a:p>
                      <a:endParaRPr/>
                    </a:p>
                  </a:txBody>
                  <a:tcPr/>
                </a:tc>
                <a:tc hMerge="1">
                  <a:txBody>
                    <a:bodyPr/>
                    <a:lstStyle/>
                    <a:p>
                      <a:endParaRPr lang="en-US"/>
                    </a:p>
                  </a:txBody>
                  <a:tcPr/>
                </a:tc>
                <a:extLst>
                  <a:ext uri="{0D108BD9-81ED-4DB2-BD59-A6C34878D82A}">
                    <a16:rowId xmlns:a16="http://schemas.microsoft.com/office/drawing/2014/main" val="347997662"/>
                  </a:ext>
                </a:extLst>
              </a:tr>
            </a:tbl>
          </a:graphicData>
        </a:graphic>
      </p:graphicFrame>
      <p:sp>
        <p:nvSpPr>
          <p:cNvPr id="2" name="Rectangle 1">
            <a:extLst>
              <a:ext uri="{FF2B5EF4-FFF2-40B4-BE49-F238E27FC236}">
                <a16:creationId xmlns:a16="http://schemas.microsoft.com/office/drawing/2014/main" id="{8136FBDE-1A05-D536-98F0-0C23C8C627EA}"/>
              </a:ext>
            </a:extLst>
          </p:cNvPr>
          <p:cNvSpPr/>
          <p:nvPr/>
        </p:nvSpPr>
        <p:spPr>
          <a:xfrm>
            <a:off x="0" y="244104"/>
            <a:ext cx="6096000" cy="9144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a:t>
            </a:r>
            <a:r>
              <a:rPr lang="en-US" sz="3600" dirty="0">
                <a:solidFill>
                  <a:schemeClr val="tx2">
                    <a:lumMod val="50000"/>
                  </a:schemeClr>
                </a:solidFill>
                <a:latin typeface="Cambria Math" panose="02040503050406030204" pitchFamily="18" charset="0"/>
                <a:ea typeface="Cambria Math" panose="02040503050406030204" pitchFamily="18" charset="0"/>
              </a:rPr>
              <a:t>80:20 Train-Test Split </a:t>
            </a:r>
          </a:p>
        </p:txBody>
      </p:sp>
      <p:sp>
        <p:nvSpPr>
          <p:cNvPr id="6" name="TextBox 5">
            <a:extLst>
              <a:ext uri="{FF2B5EF4-FFF2-40B4-BE49-F238E27FC236}">
                <a16:creationId xmlns:a16="http://schemas.microsoft.com/office/drawing/2014/main" id="{140BEEB3-62EA-D523-0F2B-E9278F0C8FBE}"/>
              </a:ext>
            </a:extLst>
          </p:cNvPr>
          <p:cNvSpPr txBox="1"/>
          <p:nvPr/>
        </p:nvSpPr>
        <p:spPr>
          <a:xfrm>
            <a:off x="414711" y="6134925"/>
            <a:ext cx="10503660" cy="646331"/>
          </a:xfrm>
          <a:prstGeom prst="rect">
            <a:avLst/>
          </a:prstGeom>
          <a:noFill/>
        </p:spPr>
        <p:txBody>
          <a:bodyPr wrap="square">
            <a:spAutoFit/>
          </a:bodyPr>
          <a:lstStyle/>
          <a:p>
            <a:r>
              <a:rPr lang="en-US" sz="1800" b="1" i="1" dirty="0">
                <a:solidFill>
                  <a:schemeClr val="accent6">
                    <a:lumMod val="50000"/>
                  </a:schemeClr>
                </a:solidFill>
                <a:latin typeface="Tw Cen MT" panose="020B0602020104020603" pitchFamily="34" charset="0"/>
              </a:rPr>
              <a:t>Model 1: </a:t>
            </a:r>
            <a:r>
              <a:rPr lang="en-US" sz="1800" i="1" dirty="0">
                <a:solidFill>
                  <a:schemeClr val="accent6">
                    <a:lumMod val="50000"/>
                  </a:schemeClr>
                </a:solidFill>
                <a:latin typeface="Tw Cen MT" panose="020B0602020104020603" pitchFamily="34" charset="0"/>
              </a:rPr>
              <a:t>With all features |  </a:t>
            </a:r>
            <a:r>
              <a:rPr lang="en-US" sz="1800" b="1" i="1" dirty="0">
                <a:solidFill>
                  <a:schemeClr val="accent6">
                    <a:lumMod val="50000"/>
                  </a:schemeClr>
                </a:solidFill>
                <a:latin typeface="Tw Cen MT" panose="020B0602020104020603" pitchFamily="34" charset="0"/>
              </a:rPr>
              <a:t>Model 2: </a:t>
            </a:r>
            <a:r>
              <a:rPr lang="en-US" sz="1800" i="1" dirty="0">
                <a:solidFill>
                  <a:schemeClr val="accent6">
                    <a:lumMod val="50000"/>
                  </a:schemeClr>
                </a:solidFill>
                <a:latin typeface="Tw Cen MT" panose="020B0602020104020603" pitchFamily="34" charset="0"/>
              </a:rPr>
              <a:t>After removing multi-collinear variables  |  </a:t>
            </a:r>
            <a:r>
              <a:rPr lang="en-US" sz="1800" b="1" i="1" dirty="0">
                <a:solidFill>
                  <a:schemeClr val="accent6">
                    <a:lumMod val="50000"/>
                  </a:schemeClr>
                </a:solidFill>
                <a:latin typeface="Tw Cen MT" panose="020B0602020104020603" pitchFamily="34" charset="0"/>
              </a:rPr>
              <a:t>Model 3: </a:t>
            </a:r>
            <a:r>
              <a:rPr lang="en-US" sz="1800" i="1" dirty="0">
                <a:solidFill>
                  <a:schemeClr val="accent6">
                    <a:lumMod val="50000"/>
                  </a:schemeClr>
                </a:solidFill>
                <a:latin typeface="Tw Cen MT" panose="020B0602020104020603" pitchFamily="34" charset="0"/>
              </a:rPr>
              <a:t>After removing insignificant variables from all the features</a:t>
            </a:r>
          </a:p>
        </p:txBody>
      </p:sp>
    </p:spTree>
    <p:extLst>
      <p:ext uri="{BB962C8B-B14F-4D97-AF65-F5344CB8AC3E}">
        <p14:creationId xmlns:p14="http://schemas.microsoft.com/office/powerpoint/2010/main" val="1022203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F32A94-5663-0D2A-428E-97657FAE86ED}"/>
              </a:ext>
            </a:extLst>
          </p:cNvPr>
          <p:cNvSpPr>
            <a:spLocks noGrp="1"/>
          </p:cNvSpPr>
          <p:nvPr>
            <p:ph type="sldNum" sz="quarter" idx="12"/>
          </p:nvPr>
        </p:nvSpPr>
        <p:spPr>
          <a:xfrm>
            <a:off x="9154886" y="6352271"/>
            <a:ext cx="2743200" cy="365125"/>
          </a:xfrm>
        </p:spPr>
        <p:txBody>
          <a:bodyPr/>
          <a:lstStyle/>
          <a:p>
            <a:fld id="{5EA792F7-1D9E-4C7E-A103-E8EDFDC2691E}" type="slidenum">
              <a:rPr lang="en-US" sz="1800" smtClean="0">
                <a:solidFill>
                  <a:schemeClr val="accent6">
                    <a:lumMod val="50000"/>
                  </a:schemeClr>
                </a:solidFill>
                <a:latin typeface="Cambria" panose="02040503050406030204" pitchFamily="18" charset="0"/>
                <a:ea typeface="Cambria" panose="02040503050406030204" pitchFamily="18" charset="0"/>
              </a:rPr>
              <a:t>25</a:t>
            </a:fld>
            <a:endParaRPr lang="en-US" sz="1800" dirty="0">
              <a:solidFill>
                <a:schemeClr val="accent6">
                  <a:lumMod val="50000"/>
                </a:schemeClr>
              </a:solidFill>
              <a:latin typeface="Cambria" panose="02040503050406030204" pitchFamily="18" charset="0"/>
              <a:ea typeface="Cambria" panose="02040503050406030204" pitchFamily="18" charset="0"/>
            </a:endParaRPr>
          </a:p>
        </p:txBody>
      </p:sp>
      <p:graphicFrame>
        <p:nvGraphicFramePr>
          <p:cNvPr id="5" name="Table 4">
            <a:extLst>
              <a:ext uri="{FF2B5EF4-FFF2-40B4-BE49-F238E27FC236}">
                <a16:creationId xmlns:a16="http://schemas.microsoft.com/office/drawing/2014/main" id="{4A493353-CBBA-8F68-ABE5-23B3916161A5}"/>
              </a:ext>
            </a:extLst>
          </p:cNvPr>
          <p:cNvGraphicFramePr>
            <a:graphicFrameLocks noGrp="1"/>
          </p:cNvGraphicFramePr>
          <p:nvPr>
            <p:extLst>
              <p:ext uri="{D42A27DB-BD31-4B8C-83A1-F6EECF244321}">
                <p14:modId xmlns:p14="http://schemas.microsoft.com/office/powerpoint/2010/main" val="4273014623"/>
              </p:ext>
            </p:extLst>
          </p:nvPr>
        </p:nvGraphicFramePr>
        <p:xfrm>
          <a:off x="519029" y="1223527"/>
          <a:ext cx="10412367" cy="4994444"/>
        </p:xfrm>
        <a:graphic>
          <a:graphicData uri="http://schemas.openxmlformats.org/drawingml/2006/table">
            <a:tbl>
              <a:tblPr firstRow="1" bandRow="1">
                <a:tableStyleId>{93296810-A885-4BE3-A3E7-6D5BEEA58F35}</a:tableStyleId>
              </a:tblPr>
              <a:tblGrid>
                <a:gridCol w="1487481">
                  <a:extLst>
                    <a:ext uri="{9D8B030D-6E8A-4147-A177-3AD203B41FA5}">
                      <a16:colId xmlns:a16="http://schemas.microsoft.com/office/drawing/2014/main" val="1461000187"/>
                    </a:ext>
                  </a:extLst>
                </a:gridCol>
                <a:gridCol w="1511357">
                  <a:extLst>
                    <a:ext uri="{9D8B030D-6E8A-4147-A177-3AD203B41FA5}">
                      <a16:colId xmlns:a16="http://schemas.microsoft.com/office/drawing/2014/main" val="274004849"/>
                    </a:ext>
                  </a:extLst>
                </a:gridCol>
                <a:gridCol w="1463605">
                  <a:extLst>
                    <a:ext uri="{9D8B030D-6E8A-4147-A177-3AD203B41FA5}">
                      <a16:colId xmlns:a16="http://schemas.microsoft.com/office/drawing/2014/main" val="2216898443"/>
                    </a:ext>
                  </a:extLst>
                </a:gridCol>
                <a:gridCol w="1487481">
                  <a:extLst>
                    <a:ext uri="{9D8B030D-6E8A-4147-A177-3AD203B41FA5}">
                      <a16:colId xmlns:a16="http://schemas.microsoft.com/office/drawing/2014/main" val="1409707757"/>
                    </a:ext>
                  </a:extLst>
                </a:gridCol>
                <a:gridCol w="1487481">
                  <a:extLst>
                    <a:ext uri="{9D8B030D-6E8A-4147-A177-3AD203B41FA5}">
                      <a16:colId xmlns:a16="http://schemas.microsoft.com/office/drawing/2014/main" val="180772592"/>
                    </a:ext>
                  </a:extLst>
                </a:gridCol>
                <a:gridCol w="1487481">
                  <a:extLst>
                    <a:ext uri="{9D8B030D-6E8A-4147-A177-3AD203B41FA5}">
                      <a16:colId xmlns:a16="http://schemas.microsoft.com/office/drawing/2014/main" val="3985186433"/>
                    </a:ext>
                  </a:extLst>
                </a:gridCol>
                <a:gridCol w="1487481">
                  <a:extLst>
                    <a:ext uri="{9D8B030D-6E8A-4147-A177-3AD203B41FA5}">
                      <a16:colId xmlns:a16="http://schemas.microsoft.com/office/drawing/2014/main" val="2665633591"/>
                    </a:ext>
                  </a:extLst>
                </a:gridCol>
              </a:tblGrid>
              <a:tr h="535218">
                <a:tc>
                  <a:txBody>
                    <a:bodyPr/>
                    <a:lstStyle/>
                    <a:p>
                      <a:r>
                        <a:rPr lang="en-US"/>
                        <a:t>Algorithms</a:t>
                      </a:r>
                    </a:p>
                  </a:txBody>
                  <a:tcPr/>
                </a:tc>
                <a:tc>
                  <a:txBody>
                    <a:bodyPr/>
                    <a:lstStyle/>
                    <a:p>
                      <a:r>
                        <a:rPr lang="en-US"/>
                        <a:t>Model-1</a:t>
                      </a:r>
                    </a:p>
                    <a:p>
                      <a:r>
                        <a:rPr lang="en-US"/>
                        <a:t>(r2 score)</a:t>
                      </a:r>
                    </a:p>
                  </a:txBody>
                  <a:tcPr/>
                </a:tc>
                <a:tc>
                  <a:txBody>
                    <a:bodyPr/>
                    <a:lstStyle/>
                    <a:p>
                      <a:r>
                        <a:rPr lang="en-US"/>
                        <a:t>Model-2</a:t>
                      </a:r>
                    </a:p>
                    <a:p>
                      <a:r>
                        <a:rPr lang="en-US"/>
                        <a:t>(r2 score)</a:t>
                      </a:r>
                    </a:p>
                    <a:p>
                      <a:endParaRPr lang="en-US"/>
                    </a:p>
                  </a:txBody>
                  <a:tcPr/>
                </a:tc>
                <a:tc>
                  <a:txBody>
                    <a:bodyPr/>
                    <a:lstStyle/>
                    <a:p>
                      <a:r>
                        <a:rPr lang="en-US"/>
                        <a:t>Model-3</a:t>
                      </a:r>
                    </a:p>
                    <a:p>
                      <a:r>
                        <a:rPr lang="en-US"/>
                        <a:t>(r2 score)</a:t>
                      </a:r>
                    </a:p>
                    <a:p>
                      <a:endParaRPr lang="en-US"/>
                    </a:p>
                  </a:txBody>
                  <a:tcPr/>
                </a:tc>
                <a:tc>
                  <a:txBody>
                    <a:bodyPr/>
                    <a:lstStyle/>
                    <a:p>
                      <a:r>
                        <a:rPr lang="en-US"/>
                        <a:t>Model-1</a:t>
                      </a:r>
                    </a:p>
                    <a:p>
                      <a:r>
                        <a:rPr lang="en-US"/>
                        <a:t>(MAE)</a:t>
                      </a:r>
                    </a:p>
                    <a:p>
                      <a:endParaRPr lang="en-US"/>
                    </a:p>
                  </a:txBody>
                  <a:tcPr/>
                </a:tc>
                <a:tc>
                  <a:txBody>
                    <a:bodyPr/>
                    <a:lstStyle/>
                    <a:p>
                      <a:r>
                        <a:rPr lang="en-US"/>
                        <a:t>Model-2</a:t>
                      </a:r>
                    </a:p>
                    <a:p>
                      <a:r>
                        <a:rPr lang="en-US"/>
                        <a:t>(MAE)</a:t>
                      </a:r>
                    </a:p>
                  </a:txBody>
                  <a:tcPr/>
                </a:tc>
                <a:tc>
                  <a:txBody>
                    <a:bodyPr/>
                    <a:lstStyle/>
                    <a:p>
                      <a:r>
                        <a:rPr lang="en-US"/>
                        <a:t>Model-3</a:t>
                      </a:r>
                    </a:p>
                    <a:p>
                      <a:r>
                        <a:rPr lang="en-US"/>
                        <a:t>(MAE)</a:t>
                      </a:r>
                    </a:p>
                  </a:txBody>
                  <a:tcPr/>
                </a:tc>
                <a:extLst>
                  <a:ext uri="{0D108BD9-81ED-4DB2-BD59-A6C34878D82A}">
                    <a16:rowId xmlns:a16="http://schemas.microsoft.com/office/drawing/2014/main" val="3397853837"/>
                  </a:ext>
                </a:extLst>
              </a:tr>
              <a:tr h="535218">
                <a:tc>
                  <a:txBody>
                    <a:bodyPr/>
                    <a:lstStyle/>
                    <a:p>
                      <a:r>
                        <a:rPr lang="en-US"/>
                        <a:t>Linear Regression</a:t>
                      </a:r>
                    </a:p>
                  </a:txBody>
                  <a:tcPr/>
                </a:tc>
                <a:tc>
                  <a:txBody>
                    <a:bodyPr/>
                    <a:lstStyle/>
                    <a:p>
                      <a:r>
                        <a:rPr lang="en-US"/>
                        <a:t>0.917</a:t>
                      </a:r>
                    </a:p>
                  </a:txBody>
                  <a:tcPr/>
                </a:tc>
                <a:tc>
                  <a:txBody>
                    <a:bodyPr/>
                    <a:lstStyle/>
                    <a:p>
                      <a:r>
                        <a:rPr lang="en-US"/>
                        <a:t>0.870</a:t>
                      </a:r>
                    </a:p>
                  </a:txBody>
                  <a:tcPr/>
                </a:tc>
                <a:tc>
                  <a:txBody>
                    <a:bodyPr/>
                    <a:lstStyle/>
                    <a:p>
                      <a:r>
                        <a:rPr lang="en-US" dirty="0"/>
                        <a:t>0.915</a:t>
                      </a:r>
                    </a:p>
                  </a:txBody>
                  <a:tcPr/>
                </a:tc>
                <a:tc>
                  <a:txBody>
                    <a:bodyPr/>
                    <a:lstStyle/>
                    <a:p>
                      <a:r>
                        <a:rPr lang="en-US"/>
                        <a:t>6.83</a:t>
                      </a:r>
                    </a:p>
                  </a:txBody>
                  <a:tcPr/>
                </a:tc>
                <a:tc>
                  <a:txBody>
                    <a:bodyPr/>
                    <a:lstStyle/>
                    <a:p>
                      <a:r>
                        <a:rPr lang="en-US"/>
                        <a:t>8.36</a:t>
                      </a:r>
                    </a:p>
                  </a:txBody>
                  <a:tcPr/>
                </a:tc>
                <a:tc>
                  <a:txBody>
                    <a:bodyPr/>
                    <a:lstStyle/>
                    <a:p>
                      <a:r>
                        <a:rPr lang="en-US"/>
                        <a:t>6.97</a:t>
                      </a:r>
                    </a:p>
                  </a:txBody>
                  <a:tcPr/>
                </a:tc>
                <a:extLst>
                  <a:ext uri="{0D108BD9-81ED-4DB2-BD59-A6C34878D82A}">
                    <a16:rowId xmlns:a16="http://schemas.microsoft.com/office/drawing/2014/main" val="1149560534"/>
                  </a:ext>
                </a:extLst>
              </a:tr>
              <a:tr h="535218">
                <a:tc>
                  <a:txBody>
                    <a:bodyPr/>
                    <a:lstStyle/>
                    <a:p>
                      <a:r>
                        <a:rPr lang="en-US"/>
                        <a:t>KNN</a:t>
                      </a:r>
                    </a:p>
                  </a:txBody>
                  <a:tcPr/>
                </a:tc>
                <a:tc>
                  <a:txBody>
                    <a:bodyPr/>
                    <a:lstStyle/>
                    <a:p>
                      <a:r>
                        <a:rPr lang="en-US"/>
                        <a:t>0.984</a:t>
                      </a:r>
                    </a:p>
                  </a:txBody>
                  <a:tcPr/>
                </a:tc>
                <a:tc>
                  <a:txBody>
                    <a:bodyPr/>
                    <a:lstStyle/>
                    <a:p>
                      <a:r>
                        <a:rPr lang="en-US"/>
                        <a:t>0.984</a:t>
                      </a:r>
                    </a:p>
                  </a:txBody>
                  <a:tcPr/>
                </a:tc>
                <a:tc>
                  <a:txBody>
                    <a:bodyPr/>
                    <a:lstStyle/>
                    <a:p>
                      <a:r>
                        <a:rPr lang="en-US"/>
                        <a:t>0.997</a:t>
                      </a:r>
                    </a:p>
                  </a:txBody>
                  <a:tcPr/>
                </a:tc>
                <a:tc>
                  <a:txBody>
                    <a:bodyPr/>
                    <a:lstStyle/>
                    <a:p>
                      <a:r>
                        <a:rPr lang="en-US"/>
                        <a:t>1.75</a:t>
                      </a:r>
                    </a:p>
                  </a:txBody>
                  <a:tcPr/>
                </a:tc>
                <a:tc>
                  <a:txBody>
                    <a:bodyPr/>
                    <a:lstStyle/>
                    <a:p>
                      <a:r>
                        <a:rPr lang="en-US"/>
                        <a:t>1.76</a:t>
                      </a:r>
                    </a:p>
                  </a:txBody>
                  <a:tcPr/>
                </a:tc>
                <a:tc>
                  <a:txBody>
                    <a:bodyPr/>
                    <a:lstStyle/>
                    <a:p>
                      <a:r>
                        <a:rPr lang="en-US"/>
                        <a:t>0.66</a:t>
                      </a:r>
                    </a:p>
                  </a:txBody>
                  <a:tcPr/>
                </a:tc>
                <a:extLst>
                  <a:ext uri="{0D108BD9-81ED-4DB2-BD59-A6C34878D82A}">
                    <a16:rowId xmlns:a16="http://schemas.microsoft.com/office/drawing/2014/main" val="2577023182"/>
                  </a:ext>
                </a:extLst>
              </a:tr>
              <a:tr h="535218">
                <a:tc>
                  <a:txBody>
                    <a:bodyPr/>
                    <a:lstStyle/>
                    <a:p>
                      <a:r>
                        <a:rPr lang="en-US"/>
                        <a:t>Decision Tree</a:t>
                      </a:r>
                    </a:p>
                  </a:txBody>
                  <a:tcPr/>
                </a:tc>
                <a:tc>
                  <a:txBody>
                    <a:bodyPr/>
                    <a:lstStyle/>
                    <a:p>
                      <a:r>
                        <a:rPr lang="en-US"/>
                        <a:t>0.889</a:t>
                      </a:r>
                    </a:p>
                  </a:txBody>
                  <a:tcPr/>
                </a:tc>
                <a:tc>
                  <a:txBody>
                    <a:bodyPr/>
                    <a:lstStyle/>
                    <a:p>
                      <a:r>
                        <a:rPr lang="en-US"/>
                        <a:t>0.895</a:t>
                      </a:r>
                    </a:p>
                  </a:txBody>
                  <a:tcPr/>
                </a:tc>
                <a:tc>
                  <a:txBody>
                    <a:bodyPr/>
                    <a:lstStyle/>
                    <a:p>
                      <a:r>
                        <a:rPr lang="en-US"/>
                        <a:t>0.893</a:t>
                      </a:r>
                    </a:p>
                  </a:txBody>
                  <a:tcPr/>
                </a:tc>
                <a:tc>
                  <a:txBody>
                    <a:bodyPr/>
                    <a:lstStyle/>
                    <a:p>
                      <a:r>
                        <a:rPr lang="en-US"/>
                        <a:t>6.17</a:t>
                      </a:r>
                    </a:p>
                  </a:txBody>
                  <a:tcPr/>
                </a:tc>
                <a:tc>
                  <a:txBody>
                    <a:bodyPr/>
                    <a:lstStyle/>
                    <a:p>
                      <a:r>
                        <a:rPr lang="en-US"/>
                        <a:t>5.78</a:t>
                      </a:r>
                    </a:p>
                  </a:txBody>
                  <a:tcPr/>
                </a:tc>
                <a:tc>
                  <a:txBody>
                    <a:bodyPr/>
                    <a:lstStyle/>
                    <a:p>
                      <a:r>
                        <a:rPr lang="en-US"/>
                        <a:t>6.03</a:t>
                      </a:r>
                    </a:p>
                  </a:txBody>
                  <a:tcPr/>
                </a:tc>
                <a:extLst>
                  <a:ext uri="{0D108BD9-81ED-4DB2-BD59-A6C34878D82A}">
                    <a16:rowId xmlns:a16="http://schemas.microsoft.com/office/drawing/2014/main" val="3750674396"/>
                  </a:ext>
                </a:extLst>
              </a:tr>
              <a:tr h="535218">
                <a:tc>
                  <a:txBody>
                    <a:bodyPr/>
                    <a:lstStyle/>
                    <a:p>
                      <a:r>
                        <a:rPr lang="en-US" sz="2000">
                          <a:solidFill>
                            <a:schemeClr val="bg1"/>
                          </a:solidFill>
                        </a:rPr>
                        <a:t>Random Forest</a:t>
                      </a:r>
                    </a:p>
                  </a:txBody>
                  <a:tcPr>
                    <a:solidFill>
                      <a:schemeClr val="accent6">
                        <a:lumMod val="50000"/>
                      </a:schemeClr>
                    </a:solidFill>
                  </a:tcPr>
                </a:tc>
                <a:tc>
                  <a:txBody>
                    <a:bodyPr/>
                    <a:lstStyle/>
                    <a:p>
                      <a:r>
                        <a:rPr lang="en-US"/>
                        <a:t>0.999</a:t>
                      </a:r>
                    </a:p>
                  </a:txBody>
                  <a:tcPr/>
                </a:tc>
                <a:tc>
                  <a:txBody>
                    <a:bodyPr/>
                    <a:lstStyle/>
                    <a:p>
                      <a:r>
                        <a:rPr lang="en-US" sz="2400">
                          <a:solidFill>
                            <a:schemeClr val="bg1"/>
                          </a:solidFill>
                        </a:rPr>
                        <a:t>0.999</a:t>
                      </a:r>
                    </a:p>
                  </a:txBody>
                  <a:tcPr>
                    <a:solidFill>
                      <a:schemeClr val="accent6">
                        <a:lumMod val="50000"/>
                      </a:schemeClr>
                    </a:solidFill>
                  </a:tcPr>
                </a:tc>
                <a:tc>
                  <a:txBody>
                    <a:bodyPr/>
                    <a:lstStyle/>
                    <a:p>
                      <a:r>
                        <a:rPr lang="en-US"/>
                        <a:t>0.999</a:t>
                      </a:r>
                    </a:p>
                  </a:txBody>
                  <a:tcPr/>
                </a:tc>
                <a:tc>
                  <a:txBody>
                    <a:bodyPr/>
                    <a:lstStyle/>
                    <a:p>
                      <a:r>
                        <a:rPr lang="en-US"/>
                        <a:t>0.22</a:t>
                      </a:r>
                    </a:p>
                  </a:txBody>
                  <a:tcPr/>
                </a:tc>
                <a:tc>
                  <a:txBody>
                    <a:bodyPr/>
                    <a:lstStyle/>
                    <a:p>
                      <a:r>
                        <a:rPr lang="en-US" sz="2400">
                          <a:solidFill>
                            <a:schemeClr val="bg1"/>
                          </a:solidFill>
                        </a:rPr>
                        <a:t>0.21</a:t>
                      </a:r>
                    </a:p>
                  </a:txBody>
                  <a:tcPr>
                    <a:solidFill>
                      <a:schemeClr val="accent6">
                        <a:lumMod val="50000"/>
                      </a:schemeClr>
                    </a:solidFill>
                  </a:tcPr>
                </a:tc>
                <a:tc>
                  <a:txBody>
                    <a:bodyPr/>
                    <a:lstStyle/>
                    <a:p>
                      <a:r>
                        <a:rPr lang="en-US" dirty="0"/>
                        <a:t>0.40</a:t>
                      </a:r>
                    </a:p>
                  </a:txBody>
                  <a:tcPr/>
                </a:tc>
                <a:extLst>
                  <a:ext uri="{0D108BD9-81ED-4DB2-BD59-A6C34878D82A}">
                    <a16:rowId xmlns:a16="http://schemas.microsoft.com/office/drawing/2014/main" val="343893300"/>
                  </a:ext>
                </a:extLst>
              </a:tr>
              <a:tr h="598052">
                <a:tc>
                  <a:txBody>
                    <a:bodyPr/>
                    <a:lstStyle/>
                    <a:p>
                      <a:r>
                        <a:rPr lang="en-US"/>
                        <a:t>Bagging</a:t>
                      </a:r>
                    </a:p>
                  </a:txBody>
                  <a:tcPr/>
                </a:tc>
                <a:tc>
                  <a:txBody>
                    <a:bodyPr/>
                    <a:lstStyle/>
                    <a:p>
                      <a:r>
                        <a:rPr lang="en-US"/>
                        <a:t>0.996</a:t>
                      </a:r>
                    </a:p>
                  </a:txBody>
                  <a:tcPr/>
                </a:tc>
                <a:tc>
                  <a:txBody>
                    <a:bodyPr/>
                    <a:lstStyle/>
                    <a:p>
                      <a:r>
                        <a:rPr lang="en-US"/>
                        <a:t>0.997</a:t>
                      </a:r>
                    </a:p>
                  </a:txBody>
                  <a:tcPr/>
                </a:tc>
                <a:tc>
                  <a:txBody>
                    <a:bodyPr/>
                    <a:lstStyle/>
                    <a:p>
                      <a:r>
                        <a:rPr lang="en-US"/>
                        <a:t>0.997</a:t>
                      </a:r>
                    </a:p>
                  </a:txBody>
                  <a:tcPr/>
                </a:tc>
                <a:tc>
                  <a:txBody>
                    <a:bodyPr/>
                    <a:lstStyle/>
                    <a:p>
                      <a:r>
                        <a:rPr lang="en-US"/>
                        <a:t>0.87</a:t>
                      </a:r>
                    </a:p>
                  </a:txBody>
                  <a:tcPr/>
                </a:tc>
                <a:tc>
                  <a:txBody>
                    <a:bodyPr/>
                    <a:lstStyle/>
                    <a:p>
                      <a:r>
                        <a:rPr lang="en-US"/>
                        <a:t>0.70</a:t>
                      </a:r>
                    </a:p>
                  </a:txBody>
                  <a:tcPr/>
                </a:tc>
                <a:tc>
                  <a:txBody>
                    <a:bodyPr/>
                    <a:lstStyle/>
                    <a:p>
                      <a:r>
                        <a:rPr lang="en-US"/>
                        <a:t>0.68</a:t>
                      </a:r>
                    </a:p>
                  </a:txBody>
                  <a:tcPr/>
                </a:tc>
                <a:extLst>
                  <a:ext uri="{0D108BD9-81ED-4DB2-BD59-A6C34878D82A}">
                    <a16:rowId xmlns:a16="http://schemas.microsoft.com/office/drawing/2014/main" val="3864109974"/>
                  </a:ext>
                </a:extLst>
              </a:tr>
              <a:tr h="535218">
                <a:tc>
                  <a:txBody>
                    <a:bodyPr/>
                    <a:lstStyle/>
                    <a:p>
                      <a:r>
                        <a:rPr lang="en-US"/>
                        <a:t>Boosting</a:t>
                      </a:r>
                    </a:p>
                  </a:txBody>
                  <a:tcPr/>
                </a:tc>
                <a:tc>
                  <a:txBody>
                    <a:bodyPr/>
                    <a:lstStyle/>
                    <a:p>
                      <a:r>
                        <a:rPr lang="en-US"/>
                        <a:t>0.995</a:t>
                      </a:r>
                    </a:p>
                  </a:txBody>
                  <a:tcPr/>
                </a:tc>
                <a:tc>
                  <a:txBody>
                    <a:bodyPr/>
                    <a:lstStyle/>
                    <a:p>
                      <a:r>
                        <a:rPr lang="en-US"/>
                        <a:t>0.995</a:t>
                      </a:r>
                    </a:p>
                  </a:txBody>
                  <a:tcPr/>
                </a:tc>
                <a:tc>
                  <a:txBody>
                    <a:bodyPr/>
                    <a:lstStyle/>
                    <a:p>
                      <a:r>
                        <a:rPr lang="en-US"/>
                        <a:t>0.995</a:t>
                      </a:r>
                    </a:p>
                  </a:txBody>
                  <a:tcPr/>
                </a:tc>
                <a:tc>
                  <a:txBody>
                    <a:bodyPr/>
                    <a:lstStyle/>
                    <a:p>
                      <a:r>
                        <a:rPr lang="en-US"/>
                        <a:t>1.23</a:t>
                      </a:r>
                    </a:p>
                  </a:txBody>
                  <a:tcPr/>
                </a:tc>
                <a:tc>
                  <a:txBody>
                    <a:bodyPr/>
                    <a:lstStyle/>
                    <a:p>
                      <a:r>
                        <a:rPr lang="en-US"/>
                        <a:t>1.23</a:t>
                      </a:r>
                    </a:p>
                  </a:txBody>
                  <a:tcPr/>
                </a:tc>
                <a:tc>
                  <a:txBody>
                    <a:bodyPr/>
                    <a:lstStyle/>
                    <a:p>
                      <a:r>
                        <a:rPr lang="en-US"/>
                        <a:t>1.23</a:t>
                      </a:r>
                    </a:p>
                  </a:txBody>
                  <a:tcPr/>
                </a:tc>
                <a:extLst>
                  <a:ext uri="{0D108BD9-81ED-4DB2-BD59-A6C34878D82A}">
                    <a16:rowId xmlns:a16="http://schemas.microsoft.com/office/drawing/2014/main" val="694170453"/>
                  </a:ext>
                </a:extLst>
              </a:tr>
              <a:tr h="535218">
                <a:tc>
                  <a:txBody>
                    <a:bodyPr/>
                    <a:lstStyle/>
                    <a:p>
                      <a:r>
                        <a:rPr lang="en-US"/>
                        <a:t>SVM</a:t>
                      </a:r>
                    </a:p>
                  </a:txBody>
                  <a:tcPr/>
                </a:tc>
                <a:tc gridSpan="3">
                  <a:txBody>
                    <a:bodyPr/>
                    <a:lstStyle/>
                    <a:p>
                      <a:r>
                        <a:rPr lang="en-US" dirty="0"/>
                        <a:t>                              0.906</a:t>
                      </a:r>
                    </a:p>
                  </a:txBody>
                  <a:tcPr/>
                </a:tc>
                <a:tc hMerge="1">
                  <a:txBody>
                    <a:bodyPr/>
                    <a:lstStyle/>
                    <a:p>
                      <a:endParaRPr lang="en-US"/>
                    </a:p>
                  </a:txBody>
                  <a:tcPr/>
                </a:tc>
                <a:tc hMerge="1">
                  <a:txBody>
                    <a:bodyPr/>
                    <a:lstStyle/>
                    <a:p>
                      <a:endParaRPr lang="en-US"/>
                    </a:p>
                  </a:txBody>
                  <a:tcPr/>
                </a:tc>
                <a:tc gridSpan="3">
                  <a:txBody>
                    <a:bodyPr/>
                    <a:lstStyle/>
                    <a:p>
                      <a:r>
                        <a:rPr lang="en-US" dirty="0"/>
                        <a:t>                                    0.198</a:t>
                      </a:r>
                    </a:p>
                  </a:txBody>
                  <a:tcPr/>
                </a:tc>
                <a:tc hMerge="1">
                  <a:txBody>
                    <a:bodyPr/>
                    <a:lstStyle/>
                    <a:p>
                      <a:endParaRPr/>
                    </a:p>
                  </a:txBody>
                  <a:tcPr/>
                </a:tc>
                <a:tc hMerge="1">
                  <a:txBody>
                    <a:bodyPr/>
                    <a:lstStyle/>
                    <a:p>
                      <a:endParaRPr lang="en-US"/>
                    </a:p>
                  </a:txBody>
                  <a:tcPr/>
                </a:tc>
                <a:extLst>
                  <a:ext uri="{0D108BD9-81ED-4DB2-BD59-A6C34878D82A}">
                    <a16:rowId xmlns:a16="http://schemas.microsoft.com/office/drawing/2014/main" val="347997662"/>
                  </a:ext>
                </a:extLst>
              </a:tr>
            </a:tbl>
          </a:graphicData>
        </a:graphic>
      </p:graphicFrame>
      <p:sp>
        <p:nvSpPr>
          <p:cNvPr id="2" name="TextBox 1">
            <a:extLst>
              <a:ext uri="{FF2B5EF4-FFF2-40B4-BE49-F238E27FC236}">
                <a16:creationId xmlns:a16="http://schemas.microsoft.com/office/drawing/2014/main" id="{CC9258E3-E509-2AC0-BB36-20277AC15267}"/>
              </a:ext>
            </a:extLst>
          </p:cNvPr>
          <p:cNvSpPr txBox="1"/>
          <p:nvPr/>
        </p:nvSpPr>
        <p:spPr>
          <a:xfrm>
            <a:off x="473382" y="6211669"/>
            <a:ext cx="10503660" cy="646331"/>
          </a:xfrm>
          <a:prstGeom prst="rect">
            <a:avLst/>
          </a:prstGeom>
          <a:noFill/>
        </p:spPr>
        <p:txBody>
          <a:bodyPr wrap="square">
            <a:spAutoFit/>
          </a:bodyPr>
          <a:lstStyle/>
          <a:p>
            <a:r>
              <a:rPr lang="en-US" sz="1800" b="1" i="1" dirty="0">
                <a:solidFill>
                  <a:schemeClr val="accent6">
                    <a:lumMod val="50000"/>
                  </a:schemeClr>
                </a:solidFill>
                <a:latin typeface="Tw Cen MT" panose="020B0602020104020603" pitchFamily="34" charset="0"/>
              </a:rPr>
              <a:t>Model 1: </a:t>
            </a:r>
            <a:r>
              <a:rPr lang="en-US" sz="1800" i="1" dirty="0">
                <a:solidFill>
                  <a:schemeClr val="accent6">
                    <a:lumMod val="50000"/>
                  </a:schemeClr>
                </a:solidFill>
                <a:latin typeface="Tw Cen MT" panose="020B0602020104020603" pitchFamily="34" charset="0"/>
              </a:rPr>
              <a:t>With all features |  </a:t>
            </a:r>
            <a:r>
              <a:rPr lang="en-US" sz="1800" b="1" i="1" dirty="0">
                <a:solidFill>
                  <a:schemeClr val="accent6">
                    <a:lumMod val="50000"/>
                  </a:schemeClr>
                </a:solidFill>
                <a:latin typeface="Tw Cen MT" panose="020B0602020104020603" pitchFamily="34" charset="0"/>
              </a:rPr>
              <a:t>Model 2: </a:t>
            </a:r>
            <a:r>
              <a:rPr lang="en-US" sz="1800" i="1" dirty="0">
                <a:solidFill>
                  <a:schemeClr val="accent6">
                    <a:lumMod val="50000"/>
                  </a:schemeClr>
                </a:solidFill>
                <a:latin typeface="Tw Cen MT" panose="020B0602020104020603" pitchFamily="34" charset="0"/>
              </a:rPr>
              <a:t>After removing multi-collinear variables  |  </a:t>
            </a:r>
            <a:r>
              <a:rPr lang="en-US" sz="1800" b="1" i="1" dirty="0">
                <a:solidFill>
                  <a:schemeClr val="accent6">
                    <a:lumMod val="50000"/>
                  </a:schemeClr>
                </a:solidFill>
                <a:latin typeface="Tw Cen MT" panose="020B0602020104020603" pitchFamily="34" charset="0"/>
              </a:rPr>
              <a:t>Model 3: </a:t>
            </a:r>
            <a:r>
              <a:rPr lang="en-US" sz="1800" i="1" dirty="0">
                <a:solidFill>
                  <a:schemeClr val="accent6">
                    <a:lumMod val="50000"/>
                  </a:schemeClr>
                </a:solidFill>
                <a:latin typeface="Tw Cen MT" panose="020B0602020104020603" pitchFamily="34" charset="0"/>
              </a:rPr>
              <a:t>After removing insignificant variables from all the features</a:t>
            </a:r>
          </a:p>
        </p:txBody>
      </p:sp>
      <p:sp>
        <p:nvSpPr>
          <p:cNvPr id="3" name="Rectangle 2">
            <a:extLst>
              <a:ext uri="{FF2B5EF4-FFF2-40B4-BE49-F238E27FC236}">
                <a16:creationId xmlns:a16="http://schemas.microsoft.com/office/drawing/2014/main" id="{C557CE89-18F8-886D-D83E-4B7C8045F0C4}"/>
              </a:ext>
            </a:extLst>
          </p:cNvPr>
          <p:cNvSpPr/>
          <p:nvPr/>
        </p:nvSpPr>
        <p:spPr>
          <a:xfrm>
            <a:off x="0" y="244104"/>
            <a:ext cx="6096000" cy="9144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600" dirty="0">
                <a:solidFill>
                  <a:schemeClr val="tx2">
                    <a:lumMod val="50000"/>
                  </a:schemeClr>
                </a:solidFill>
                <a:latin typeface="Cambria Math" panose="02040503050406030204" pitchFamily="18" charset="0"/>
                <a:ea typeface="Cambria Math" panose="02040503050406030204" pitchFamily="18" charset="0"/>
              </a:rPr>
              <a:t>  75:25 Train-Test Split </a:t>
            </a:r>
          </a:p>
        </p:txBody>
      </p:sp>
    </p:spTree>
    <p:extLst>
      <p:ext uri="{BB962C8B-B14F-4D97-AF65-F5344CB8AC3E}">
        <p14:creationId xmlns:p14="http://schemas.microsoft.com/office/powerpoint/2010/main" val="2618121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F32A94-5663-0D2A-428E-97657FAE86ED}"/>
              </a:ext>
            </a:extLst>
          </p:cNvPr>
          <p:cNvSpPr>
            <a:spLocks noGrp="1"/>
          </p:cNvSpPr>
          <p:nvPr>
            <p:ph type="sldNum" sz="quarter" idx="12"/>
          </p:nvPr>
        </p:nvSpPr>
        <p:spPr>
          <a:xfrm>
            <a:off x="9274629" y="6473463"/>
            <a:ext cx="2743200" cy="365125"/>
          </a:xfrm>
        </p:spPr>
        <p:txBody>
          <a:bodyPr/>
          <a:lstStyle/>
          <a:p>
            <a:fld id="{5EA792F7-1D9E-4C7E-A103-E8EDFDC2691E}" type="slidenum">
              <a:rPr lang="en-US" sz="1800" smtClean="0">
                <a:solidFill>
                  <a:schemeClr val="accent6">
                    <a:lumMod val="50000"/>
                  </a:schemeClr>
                </a:solidFill>
                <a:latin typeface="Cambria" panose="02040503050406030204" pitchFamily="18" charset="0"/>
                <a:ea typeface="Cambria" panose="02040503050406030204" pitchFamily="18" charset="0"/>
              </a:rPr>
              <a:t>26</a:t>
            </a:fld>
            <a:endParaRPr lang="en-US" sz="1800" dirty="0">
              <a:solidFill>
                <a:schemeClr val="accent6">
                  <a:lumMod val="50000"/>
                </a:schemeClr>
              </a:solidFill>
              <a:latin typeface="Cambria" panose="02040503050406030204" pitchFamily="18" charset="0"/>
              <a:ea typeface="Cambria" panose="02040503050406030204" pitchFamily="18" charset="0"/>
            </a:endParaRPr>
          </a:p>
        </p:txBody>
      </p:sp>
      <p:graphicFrame>
        <p:nvGraphicFramePr>
          <p:cNvPr id="5" name="Table 4">
            <a:extLst>
              <a:ext uri="{FF2B5EF4-FFF2-40B4-BE49-F238E27FC236}">
                <a16:creationId xmlns:a16="http://schemas.microsoft.com/office/drawing/2014/main" id="{4A493353-CBBA-8F68-ABE5-23B3916161A5}"/>
              </a:ext>
            </a:extLst>
          </p:cNvPr>
          <p:cNvGraphicFramePr>
            <a:graphicFrameLocks noGrp="1"/>
          </p:cNvGraphicFramePr>
          <p:nvPr>
            <p:extLst>
              <p:ext uri="{D42A27DB-BD31-4B8C-83A1-F6EECF244321}">
                <p14:modId xmlns:p14="http://schemas.microsoft.com/office/powerpoint/2010/main" val="2226859620"/>
              </p:ext>
            </p:extLst>
          </p:nvPr>
        </p:nvGraphicFramePr>
        <p:xfrm>
          <a:off x="426663" y="1351273"/>
          <a:ext cx="10412367" cy="4928630"/>
        </p:xfrm>
        <a:graphic>
          <a:graphicData uri="http://schemas.openxmlformats.org/drawingml/2006/table">
            <a:tbl>
              <a:tblPr firstRow="1" bandRow="1">
                <a:tableStyleId>{93296810-A885-4BE3-A3E7-6D5BEEA58F35}</a:tableStyleId>
              </a:tblPr>
              <a:tblGrid>
                <a:gridCol w="1487481">
                  <a:extLst>
                    <a:ext uri="{9D8B030D-6E8A-4147-A177-3AD203B41FA5}">
                      <a16:colId xmlns:a16="http://schemas.microsoft.com/office/drawing/2014/main" val="1461000187"/>
                    </a:ext>
                  </a:extLst>
                </a:gridCol>
                <a:gridCol w="1511357">
                  <a:extLst>
                    <a:ext uri="{9D8B030D-6E8A-4147-A177-3AD203B41FA5}">
                      <a16:colId xmlns:a16="http://schemas.microsoft.com/office/drawing/2014/main" val="274004849"/>
                    </a:ext>
                  </a:extLst>
                </a:gridCol>
                <a:gridCol w="1463605">
                  <a:extLst>
                    <a:ext uri="{9D8B030D-6E8A-4147-A177-3AD203B41FA5}">
                      <a16:colId xmlns:a16="http://schemas.microsoft.com/office/drawing/2014/main" val="2216898443"/>
                    </a:ext>
                  </a:extLst>
                </a:gridCol>
                <a:gridCol w="1487481">
                  <a:extLst>
                    <a:ext uri="{9D8B030D-6E8A-4147-A177-3AD203B41FA5}">
                      <a16:colId xmlns:a16="http://schemas.microsoft.com/office/drawing/2014/main" val="1409707757"/>
                    </a:ext>
                  </a:extLst>
                </a:gridCol>
                <a:gridCol w="1487481">
                  <a:extLst>
                    <a:ext uri="{9D8B030D-6E8A-4147-A177-3AD203B41FA5}">
                      <a16:colId xmlns:a16="http://schemas.microsoft.com/office/drawing/2014/main" val="180772592"/>
                    </a:ext>
                  </a:extLst>
                </a:gridCol>
                <a:gridCol w="1487481">
                  <a:extLst>
                    <a:ext uri="{9D8B030D-6E8A-4147-A177-3AD203B41FA5}">
                      <a16:colId xmlns:a16="http://schemas.microsoft.com/office/drawing/2014/main" val="3985186433"/>
                    </a:ext>
                  </a:extLst>
                </a:gridCol>
                <a:gridCol w="1487481">
                  <a:extLst>
                    <a:ext uri="{9D8B030D-6E8A-4147-A177-3AD203B41FA5}">
                      <a16:colId xmlns:a16="http://schemas.microsoft.com/office/drawing/2014/main" val="2665633591"/>
                    </a:ext>
                  </a:extLst>
                </a:gridCol>
              </a:tblGrid>
              <a:tr h="892428">
                <a:tc>
                  <a:txBody>
                    <a:bodyPr/>
                    <a:lstStyle/>
                    <a:p>
                      <a:r>
                        <a:rPr lang="en-US"/>
                        <a:t>Algorithms</a:t>
                      </a:r>
                    </a:p>
                  </a:txBody>
                  <a:tcPr/>
                </a:tc>
                <a:tc>
                  <a:txBody>
                    <a:bodyPr/>
                    <a:lstStyle/>
                    <a:p>
                      <a:r>
                        <a:rPr lang="en-US"/>
                        <a:t>Model-1</a:t>
                      </a:r>
                    </a:p>
                    <a:p>
                      <a:r>
                        <a:rPr lang="en-US"/>
                        <a:t>(r2 score)</a:t>
                      </a:r>
                    </a:p>
                  </a:txBody>
                  <a:tcPr/>
                </a:tc>
                <a:tc>
                  <a:txBody>
                    <a:bodyPr/>
                    <a:lstStyle/>
                    <a:p>
                      <a:r>
                        <a:rPr lang="en-US"/>
                        <a:t>Model-2</a:t>
                      </a:r>
                    </a:p>
                    <a:p>
                      <a:r>
                        <a:rPr lang="en-US"/>
                        <a:t>(r2 score)</a:t>
                      </a:r>
                    </a:p>
                    <a:p>
                      <a:endParaRPr lang="en-US"/>
                    </a:p>
                  </a:txBody>
                  <a:tcPr/>
                </a:tc>
                <a:tc>
                  <a:txBody>
                    <a:bodyPr/>
                    <a:lstStyle/>
                    <a:p>
                      <a:r>
                        <a:rPr lang="en-US"/>
                        <a:t>Model-3</a:t>
                      </a:r>
                    </a:p>
                    <a:p>
                      <a:r>
                        <a:rPr lang="en-US"/>
                        <a:t>(r2 score)</a:t>
                      </a:r>
                    </a:p>
                    <a:p>
                      <a:endParaRPr lang="en-US"/>
                    </a:p>
                  </a:txBody>
                  <a:tcPr/>
                </a:tc>
                <a:tc>
                  <a:txBody>
                    <a:bodyPr/>
                    <a:lstStyle/>
                    <a:p>
                      <a:r>
                        <a:rPr lang="en-US"/>
                        <a:t>Model-1</a:t>
                      </a:r>
                    </a:p>
                    <a:p>
                      <a:r>
                        <a:rPr lang="en-US"/>
                        <a:t>(MAE)</a:t>
                      </a:r>
                    </a:p>
                    <a:p>
                      <a:endParaRPr lang="en-US"/>
                    </a:p>
                  </a:txBody>
                  <a:tcPr/>
                </a:tc>
                <a:tc>
                  <a:txBody>
                    <a:bodyPr/>
                    <a:lstStyle/>
                    <a:p>
                      <a:r>
                        <a:rPr lang="en-US"/>
                        <a:t>Model-2</a:t>
                      </a:r>
                    </a:p>
                    <a:p>
                      <a:r>
                        <a:rPr lang="en-US"/>
                        <a:t>(MAE)</a:t>
                      </a:r>
                    </a:p>
                  </a:txBody>
                  <a:tcPr/>
                </a:tc>
                <a:tc>
                  <a:txBody>
                    <a:bodyPr/>
                    <a:lstStyle/>
                    <a:p>
                      <a:r>
                        <a:rPr lang="en-US"/>
                        <a:t>Model-3</a:t>
                      </a:r>
                    </a:p>
                    <a:p>
                      <a:r>
                        <a:rPr lang="en-US"/>
                        <a:t>(MAE)</a:t>
                      </a:r>
                    </a:p>
                  </a:txBody>
                  <a:tcPr/>
                </a:tc>
                <a:extLst>
                  <a:ext uri="{0D108BD9-81ED-4DB2-BD59-A6C34878D82A}">
                    <a16:rowId xmlns:a16="http://schemas.microsoft.com/office/drawing/2014/main" val="3397853837"/>
                  </a:ext>
                </a:extLst>
              </a:tr>
              <a:tr h="624700">
                <a:tc>
                  <a:txBody>
                    <a:bodyPr/>
                    <a:lstStyle/>
                    <a:p>
                      <a:r>
                        <a:rPr lang="en-US"/>
                        <a:t>Linear Regression</a:t>
                      </a:r>
                    </a:p>
                  </a:txBody>
                  <a:tcPr/>
                </a:tc>
                <a:tc>
                  <a:txBody>
                    <a:bodyPr/>
                    <a:lstStyle/>
                    <a:p>
                      <a:r>
                        <a:rPr lang="en-US"/>
                        <a:t>0.916</a:t>
                      </a:r>
                    </a:p>
                  </a:txBody>
                  <a:tcPr/>
                </a:tc>
                <a:tc>
                  <a:txBody>
                    <a:bodyPr/>
                    <a:lstStyle/>
                    <a:p>
                      <a:r>
                        <a:rPr lang="en-US"/>
                        <a:t>0.873</a:t>
                      </a:r>
                    </a:p>
                  </a:txBody>
                  <a:tcPr/>
                </a:tc>
                <a:tc>
                  <a:txBody>
                    <a:bodyPr/>
                    <a:lstStyle/>
                    <a:p>
                      <a:r>
                        <a:rPr lang="en-US"/>
                        <a:t>0.916</a:t>
                      </a:r>
                    </a:p>
                  </a:txBody>
                  <a:tcPr/>
                </a:tc>
                <a:tc>
                  <a:txBody>
                    <a:bodyPr/>
                    <a:lstStyle/>
                    <a:p>
                      <a:r>
                        <a:rPr lang="en-US"/>
                        <a:t>6.93</a:t>
                      </a:r>
                    </a:p>
                  </a:txBody>
                  <a:tcPr/>
                </a:tc>
                <a:tc>
                  <a:txBody>
                    <a:bodyPr/>
                    <a:lstStyle/>
                    <a:p>
                      <a:r>
                        <a:rPr lang="en-US"/>
                        <a:t>8.41</a:t>
                      </a:r>
                    </a:p>
                  </a:txBody>
                  <a:tcPr/>
                </a:tc>
                <a:tc>
                  <a:txBody>
                    <a:bodyPr/>
                    <a:lstStyle/>
                    <a:p>
                      <a:r>
                        <a:rPr lang="en-US"/>
                        <a:t>6.92</a:t>
                      </a:r>
                    </a:p>
                  </a:txBody>
                  <a:tcPr/>
                </a:tc>
                <a:extLst>
                  <a:ext uri="{0D108BD9-81ED-4DB2-BD59-A6C34878D82A}">
                    <a16:rowId xmlns:a16="http://schemas.microsoft.com/office/drawing/2014/main" val="1149560534"/>
                  </a:ext>
                </a:extLst>
              </a:tr>
              <a:tr h="522357">
                <a:tc>
                  <a:txBody>
                    <a:bodyPr/>
                    <a:lstStyle/>
                    <a:p>
                      <a:r>
                        <a:rPr lang="en-US"/>
                        <a:t>KNN</a:t>
                      </a:r>
                    </a:p>
                  </a:txBody>
                  <a:tcPr/>
                </a:tc>
                <a:tc>
                  <a:txBody>
                    <a:bodyPr/>
                    <a:lstStyle/>
                    <a:p>
                      <a:r>
                        <a:rPr lang="en-US"/>
                        <a:t>0.979</a:t>
                      </a:r>
                    </a:p>
                  </a:txBody>
                  <a:tcPr/>
                </a:tc>
                <a:tc>
                  <a:txBody>
                    <a:bodyPr/>
                    <a:lstStyle/>
                    <a:p>
                      <a:r>
                        <a:rPr lang="en-US"/>
                        <a:t>0.980</a:t>
                      </a:r>
                    </a:p>
                  </a:txBody>
                  <a:tcPr/>
                </a:tc>
                <a:tc>
                  <a:txBody>
                    <a:bodyPr/>
                    <a:lstStyle/>
                    <a:p>
                      <a:r>
                        <a:rPr lang="en-US"/>
                        <a:t>0.997</a:t>
                      </a:r>
                    </a:p>
                  </a:txBody>
                  <a:tcPr/>
                </a:tc>
                <a:tc>
                  <a:txBody>
                    <a:bodyPr/>
                    <a:lstStyle/>
                    <a:p>
                      <a:r>
                        <a:rPr lang="en-US"/>
                        <a:t>2.02</a:t>
                      </a:r>
                    </a:p>
                  </a:txBody>
                  <a:tcPr/>
                </a:tc>
                <a:tc>
                  <a:txBody>
                    <a:bodyPr/>
                    <a:lstStyle/>
                    <a:p>
                      <a:r>
                        <a:rPr lang="en-US"/>
                        <a:t>1.97</a:t>
                      </a:r>
                    </a:p>
                  </a:txBody>
                  <a:tcPr/>
                </a:tc>
                <a:tc>
                  <a:txBody>
                    <a:bodyPr/>
                    <a:lstStyle/>
                    <a:p>
                      <a:r>
                        <a:rPr lang="en-US"/>
                        <a:t>0.65</a:t>
                      </a:r>
                    </a:p>
                  </a:txBody>
                  <a:tcPr/>
                </a:tc>
                <a:extLst>
                  <a:ext uri="{0D108BD9-81ED-4DB2-BD59-A6C34878D82A}">
                    <a16:rowId xmlns:a16="http://schemas.microsoft.com/office/drawing/2014/main" val="2577023182"/>
                  </a:ext>
                </a:extLst>
              </a:tr>
              <a:tr h="522357">
                <a:tc>
                  <a:txBody>
                    <a:bodyPr/>
                    <a:lstStyle/>
                    <a:p>
                      <a:r>
                        <a:rPr lang="en-US"/>
                        <a:t>Decision Tree</a:t>
                      </a:r>
                    </a:p>
                  </a:txBody>
                  <a:tcPr/>
                </a:tc>
                <a:tc>
                  <a:txBody>
                    <a:bodyPr/>
                    <a:lstStyle/>
                    <a:p>
                      <a:r>
                        <a:rPr lang="en-US"/>
                        <a:t>0.895</a:t>
                      </a:r>
                    </a:p>
                  </a:txBody>
                  <a:tcPr/>
                </a:tc>
                <a:tc>
                  <a:txBody>
                    <a:bodyPr/>
                    <a:lstStyle/>
                    <a:p>
                      <a:r>
                        <a:rPr lang="en-US"/>
                        <a:t>0.895</a:t>
                      </a:r>
                    </a:p>
                  </a:txBody>
                  <a:tcPr/>
                </a:tc>
                <a:tc>
                  <a:txBody>
                    <a:bodyPr/>
                    <a:lstStyle/>
                    <a:p>
                      <a:r>
                        <a:rPr lang="en-US"/>
                        <a:t>0.894</a:t>
                      </a:r>
                    </a:p>
                  </a:txBody>
                  <a:tcPr/>
                </a:tc>
                <a:tc>
                  <a:txBody>
                    <a:bodyPr/>
                    <a:lstStyle/>
                    <a:p>
                      <a:r>
                        <a:rPr lang="en-US"/>
                        <a:t>5.98</a:t>
                      </a:r>
                    </a:p>
                  </a:txBody>
                  <a:tcPr/>
                </a:tc>
                <a:tc>
                  <a:txBody>
                    <a:bodyPr/>
                    <a:lstStyle/>
                    <a:p>
                      <a:r>
                        <a:rPr lang="en-US"/>
                        <a:t>5.93</a:t>
                      </a:r>
                    </a:p>
                  </a:txBody>
                  <a:tcPr/>
                </a:tc>
                <a:tc>
                  <a:txBody>
                    <a:bodyPr/>
                    <a:lstStyle/>
                    <a:p>
                      <a:r>
                        <a:rPr lang="en-US"/>
                        <a:t>5.85</a:t>
                      </a:r>
                    </a:p>
                  </a:txBody>
                  <a:tcPr/>
                </a:tc>
                <a:extLst>
                  <a:ext uri="{0D108BD9-81ED-4DB2-BD59-A6C34878D82A}">
                    <a16:rowId xmlns:a16="http://schemas.microsoft.com/office/drawing/2014/main" val="3750674396"/>
                  </a:ext>
                </a:extLst>
              </a:tr>
              <a:tr h="684195">
                <a:tc>
                  <a:txBody>
                    <a:bodyPr/>
                    <a:lstStyle/>
                    <a:p>
                      <a:r>
                        <a:rPr lang="en-US" sz="2000">
                          <a:solidFill>
                            <a:schemeClr val="bg1"/>
                          </a:solidFill>
                        </a:rPr>
                        <a:t>Random Forest</a:t>
                      </a:r>
                    </a:p>
                  </a:txBody>
                  <a:tcPr>
                    <a:solidFill>
                      <a:schemeClr val="accent6">
                        <a:lumMod val="50000"/>
                      </a:schemeClr>
                    </a:solidFill>
                  </a:tcPr>
                </a:tc>
                <a:tc>
                  <a:txBody>
                    <a:bodyPr/>
                    <a:lstStyle/>
                    <a:p>
                      <a:r>
                        <a:rPr lang="en-US" sz="2400">
                          <a:solidFill>
                            <a:schemeClr val="bg1"/>
                          </a:solidFill>
                        </a:rPr>
                        <a:t>0.999</a:t>
                      </a:r>
                    </a:p>
                  </a:txBody>
                  <a:tcPr>
                    <a:solidFill>
                      <a:schemeClr val="accent6">
                        <a:lumMod val="50000"/>
                      </a:schemeClr>
                    </a:solidFill>
                  </a:tcPr>
                </a:tc>
                <a:tc>
                  <a:txBody>
                    <a:bodyPr/>
                    <a:lstStyle/>
                    <a:p>
                      <a:r>
                        <a:rPr lang="en-US"/>
                        <a:t>0.999</a:t>
                      </a:r>
                    </a:p>
                  </a:txBody>
                  <a:tcPr/>
                </a:tc>
                <a:tc>
                  <a:txBody>
                    <a:bodyPr/>
                    <a:lstStyle/>
                    <a:p>
                      <a:r>
                        <a:rPr lang="en-US"/>
                        <a:t>0.999</a:t>
                      </a:r>
                    </a:p>
                  </a:txBody>
                  <a:tcPr/>
                </a:tc>
                <a:tc>
                  <a:txBody>
                    <a:bodyPr/>
                    <a:lstStyle/>
                    <a:p>
                      <a:r>
                        <a:rPr lang="en-US" sz="2400">
                          <a:solidFill>
                            <a:schemeClr val="bg1"/>
                          </a:solidFill>
                        </a:rPr>
                        <a:t>0.21</a:t>
                      </a:r>
                    </a:p>
                  </a:txBody>
                  <a:tcPr>
                    <a:solidFill>
                      <a:schemeClr val="accent6">
                        <a:lumMod val="50000"/>
                      </a:schemeClr>
                    </a:solidFill>
                  </a:tcPr>
                </a:tc>
                <a:tc>
                  <a:txBody>
                    <a:bodyPr/>
                    <a:lstStyle/>
                    <a:p>
                      <a:r>
                        <a:rPr lang="en-US"/>
                        <a:t>0.23</a:t>
                      </a:r>
                    </a:p>
                  </a:txBody>
                  <a:tcPr/>
                </a:tc>
                <a:tc>
                  <a:txBody>
                    <a:bodyPr/>
                    <a:lstStyle/>
                    <a:p>
                      <a:r>
                        <a:rPr lang="en-US"/>
                        <a:t>0.41</a:t>
                      </a:r>
                    </a:p>
                  </a:txBody>
                  <a:tcPr/>
                </a:tc>
                <a:extLst>
                  <a:ext uri="{0D108BD9-81ED-4DB2-BD59-A6C34878D82A}">
                    <a16:rowId xmlns:a16="http://schemas.microsoft.com/office/drawing/2014/main" val="343893300"/>
                  </a:ext>
                </a:extLst>
              </a:tr>
              <a:tr h="583682">
                <a:tc>
                  <a:txBody>
                    <a:bodyPr/>
                    <a:lstStyle/>
                    <a:p>
                      <a:r>
                        <a:rPr lang="en-US"/>
                        <a:t>Bagging</a:t>
                      </a:r>
                    </a:p>
                  </a:txBody>
                  <a:tcPr/>
                </a:tc>
                <a:tc>
                  <a:txBody>
                    <a:bodyPr/>
                    <a:lstStyle/>
                    <a:p>
                      <a:r>
                        <a:rPr lang="en-US"/>
                        <a:t>0.995</a:t>
                      </a:r>
                    </a:p>
                  </a:txBody>
                  <a:tcPr/>
                </a:tc>
                <a:tc>
                  <a:txBody>
                    <a:bodyPr/>
                    <a:lstStyle/>
                    <a:p>
                      <a:r>
                        <a:rPr lang="en-US"/>
                        <a:t>0.996</a:t>
                      </a:r>
                    </a:p>
                  </a:txBody>
                  <a:tcPr/>
                </a:tc>
                <a:tc>
                  <a:txBody>
                    <a:bodyPr/>
                    <a:lstStyle/>
                    <a:p>
                      <a:r>
                        <a:rPr lang="en-US"/>
                        <a:t>0.996</a:t>
                      </a:r>
                    </a:p>
                  </a:txBody>
                  <a:tcPr/>
                </a:tc>
                <a:tc>
                  <a:txBody>
                    <a:bodyPr/>
                    <a:lstStyle/>
                    <a:p>
                      <a:r>
                        <a:rPr lang="en-US"/>
                        <a:t>0.97</a:t>
                      </a:r>
                    </a:p>
                  </a:txBody>
                  <a:tcPr/>
                </a:tc>
                <a:tc>
                  <a:txBody>
                    <a:bodyPr/>
                    <a:lstStyle/>
                    <a:p>
                      <a:r>
                        <a:rPr lang="en-US"/>
                        <a:t>0.85</a:t>
                      </a:r>
                    </a:p>
                  </a:txBody>
                  <a:tcPr/>
                </a:tc>
                <a:tc>
                  <a:txBody>
                    <a:bodyPr/>
                    <a:lstStyle/>
                    <a:p>
                      <a:r>
                        <a:rPr lang="en-US"/>
                        <a:t>0.70</a:t>
                      </a:r>
                    </a:p>
                  </a:txBody>
                  <a:tcPr/>
                </a:tc>
                <a:extLst>
                  <a:ext uri="{0D108BD9-81ED-4DB2-BD59-A6C34878D82A}">
                    <a16:rowId xmlns:a16="http://schemas.microsoft.com/office/drawing/2014/main" val="3864109974"/>
                  </a:ext>
                </a:extLst>
              </a:tr>
              <a:tr h="522357">
                <a:tc>
                  <a:txBody>
                    <a:bodyPr/>
                    <a:lstStyle/>
                    <a:p>
                      <a:r>
                        <a:rPr lang="en-US"/>
                        <a:t>Boosting</a:t>
                      </a:r>
                    </a:p>
                  </a:txBody>
                  <a:tcPr/>
                </a:tc>
                <a:tc>
                  <a:txBody>
                    <a:bodyPr/>
                    <a:lstStyle/>
                    <a:p>
                      <a:r>
                        <a:rPr lang="en-US"/>
                        <a:t>0.995</a:t>
                      </a:r>
                    </a:p>
                  </a:txBody>
                  <a:tcPr/>
                </a:tc>
                <a:tc>
                  <a:txBody>
                    <a:bodyPr/>
                    <a:lstStyle/>
                    <a:p>
                      <a:r>
                        <a:rPr lang="en-US"/>
                        <a:t>0.998</a:t>
                      </a:r>
                    </a:p>
                  </a:txBody>
                  <a:tcPr/>
                </a:tc>
                <a:tc>
                  <a:txBody>
                    <a:bodyPr/>
                    <a:lstStyle/>
                    <a:p>
                      <a:r>
                        <a:rPr lang="en-US"/>
                        <a:t>0.996</a:t>
                      </a:r>
                    </a:p>
                  </a:txBody>
                  <a:tcPr/>
                </a:tc>
                <a:tc>
                  <a:txBody>
                    <a:bodyPr/>
                    <a:lstStyle/>
                    <a:p>
                      <a:r>
                        <a:rPr lang="en-US"/>
                        <a:t>1.25</a:t>
                      </a:r>
                    </a:p>
                  </a:txBody>
                  <a:tcPr/>
                </a:tc>
                <a:tc>
                  <a:txBody>
                    <a:bodyPr/>
                    <a:lstStyle/>
                    <a:p>
                      <a:r>
                        <a:rPr lang="en-US"/>
                        <a:t>1.21</a:t>
                      </a:r>
                    </a:p>
                  </a:txBody>
                  <a:tcPr/>
                </a:tc>
                <a:tc>
                  <a:txBody>
                    <a:bodyPr/>
                    <a:lstStyle/>
                    <a:p>
                      <a:r>
                        <a:rPr lang="en-US"/>
                        <a:t>1.21</a:t>
                      </a:r>
                    </a:p>
                  </a:txBody>
                  <a:tcPr/>
                </a:tc>
                <a:extLst>
                  <a:ext uri="{0D108BD9-81ED-4DB2-BD59-A6C34878D82A}">
                    <a16:rowId xmlns:a16="http://schemas.microsoft.com/office/drawing/2014/main" val="694170453"/>
                  </a:ext>
                </a:extLst>
              </a:tr>
              <a:tr h="522357">
                <a:tc>
                  <a:txBody>
                    <a:bodyPr/>
                    <a:lstStyle/>
                    <a:p>
                      <a:r>
                        <a:rPr lang="en-US"/>
                        <a:t>SVM</a:t>
                      </a:r>
                    </a:p>
                  </a:txBody>
                  <a:tcPr/>
                </a:tc>
                <a:tc gridSpan="3">
                  <a:txBody>
                    <a:bodyPr/>
                    <a:lstStyle/>
                    <a:p>
                      <a:r>
                        <a:rPr lang="en-US"/>
                        <a:t>                              0.906</a:t>
                      </a:r>
                    </a:p>
                  </a:txBody>
                  <a:tcPr/>
                </a:tc>
                <a:tc hMerge="1">
                  <a:txBody>
                    <a:bodyPr/>
                    <a:lstStyle/>
                    <a:p>
                      <a:endParaRPr lang="en-US"/>
                    </a:p>
                  </a:txBody>
                  <a:tcPr/>
                </a:tc>
                <a:tc hMerge="1">
                  <a:txBody>
                    <a:bodyPr/>
                    <a:lstStyle/>
                    <a:p>
                      <a:endParaRPr lang="en-US"/>
                    </a:p>
                  </a:txBody>
                  <a:tcPr/>
                </a:tc>
                <a:tc gridSpan="3">
                  <a:txBody>
                    <a:bodyPr/>
                    <a:lstStyle/>
                    <a:p>
                      <a:r>
                        <a:rPr lang="en-US" dirty="0"/>
                        <a:t>                                    0.196</a:t>
                      </a:r>
                    </a:p>
                  </a:txBody>
                  <a:tcPr/>
                </a:tc>
                <a:tc hMerge="1">
                  <a:txBody>
                    <a:bodyPr/>
                    <a:lstStyle/>
                    <a:p>
                      <a:endParaRPr/>
                    </a:p>
                  </a:txBody>
                  <a:tcPr/>
                </a:tc>
                <a:tc hMerge="1">
                  <a:txBody>
                    <a:bodyPr/>
                    <a:lstStyle/>
                    <a:p>
                      <a:endParaRPr lang="en-US"/>
                    </a:p>
                  </a:txBody>
                  <a:tcPr/>
                </a:tc>
                <a:extLst>
                  <a:ext uri="{0D108BD9-81ED-4DB2-BD59-A6C34878D82A}">
                    <a16:rowId xmlns:a16="http://schemas.microsoft.com/office/drawing/2014/main" val="347997662"/>
                  </a:ext>
                </a:extLst>
              </a:tr>
            </a:tbl>
          </a:graphicData>
        </a:graphic>
      </p:graphicFrame>
      <p:sp>
        <p:nvSpPr>
          <p:cNvPr id="2" name="Rectangle 1">
            <a:extLst>
              <a:ext uri="{FF2B5EF4-FFF2-40B4-BE49-F238E27FC236}">
                <a16:creationId xmlns:a16="http://schemas.microsoft.com/office/drawing/2014/main" id="{468E0769-B55A-95DE-7A83-492705EBCBFC}"/>
              </a:ext>
            </a:extLst>
          </p:cNvPr>
          <p:cNvSpPr/>
          <p:nvPr/>
        </p:nvSpPr>
        <p:spPr>
          <a:xfrm>
            <a:off x="0" y="309127"/>
            <a:ext cx="6096000" cy="9144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600" dirty="0">
                <a:solidFill>
                  <a:schemeClr val="tx2">
                    <a:lumMod val="50000"/>
                  </a:schemeClr>
                </a:solidFill>
                <a:latin typeface="Cambria Math" panose="02040503050406030204" pitchFamily="18" charset="0"/>
                <a:ea typeface="Cambria Math" panose="02040503050406030204" pitchFamily="18" charset="0"/>
              </a:rPr>
              <a:t>  70:30 Train-Test Split </a:t>
            </a:r>
          </a:p>
        </p:txBody>
      </p:sp>
      <p:sp>
        <p:nvSpPr>
          <p:cNvPr id="7" name="TextBox 6">
            <a:extLst>
              <a:ext uri="{FF2B5EF4-FFF2-40B4-BE49-F238E27FC236}">
                <a16:creationId xmlns:a16="http://schemas.microsoft.com/office/drawing/2014/main" id="{26D12963-7E1D-88DC-ED95-99CE13144C89}"/>
              </a:ext>
            </a:extLst>
          </p:cNvPr>
          <p:cNvSpPr txBox="1"/>
          <p:nvPr/>
        </p:nvSpPr>
        <p:spPr>
          <a:xfrm>
            <a:off x="426663" y="6225707"/>
            <a:ext cx="9873343" cy="646331"/>
          </a:xfrm>
          <a:prstGeom prst="rect">
            <a:avLst/>
          </a:prstGeom>
          <a:noFill/>
        </p:spPr>
        <p:txBody>
          <a:bodyPr wrap="square">
            <a:spAutoFit/>
          </a:bodyPr>
          <a:lstStyle/>
          <a:p>
            <a:r>
              <a:rPr lang="en-US" sz="1800" b="1" i="1" dirty="0">
                <a:solidFill>
                  <a:schemeClr val="accent6">
                    <a:lumMod val="50000"/>
                  </a:schemeClr>
                </a:solidFill>
                <a:latin typeface="Tw Cen MT" panose="020B0602020104020603" pitchFamily="34" charset="0"/>
              </a:rPr>
              <a:t>Model 1: </a:t>
            </a:r>
            <a:r>
              <a:rPr lang="en-US" sz="1800" i="1" dirty="0">
                <a:solidFill>
                  <a:schemeClr val="accent6">
                    <a:lumMod val="50000"/>
                  </a:schemeClr>
                </a:solidFill>
                <a:latin typeface="Tw Cen MT" panose="020B0602020104020603" pitchFamily="34" charset="0"/>
              </a:rPr>
              <a:t>With all features |  </a:t>
            </a:r>
            <a:r>
              <a:rPr lang="en-US" sz="1800" b="1" i="1" dirty="0">
                <a:solidFill>
                  <a:schemeClr val="accent6">
                    <a:lumMod val="50000"/>
                  </a:schemeClr>
                </a:solidFill>
                <a:latin typeface="Tw Cen MT" panose="020B0602020104020603" pitchFamily="34" charset="0"/>
              </a:rPr>
              <a:t>Model 2: </a:t>
            </a:r>
            <a:r>
              <a:rPr lang="en-US" sz="1800" i="1" dirty="0">
                <a:solidFill>
                  <a:schemeClr val="accent6">
                    <a:lumMod val="50000"/>
                  </a:schemeClr>
                </a:solidFill>
                <a:latin typeface="Tw Cen MT" panose="020B0602020104020603" pitchFamily="34" charset="0"/>
              </a:rPr>
              <a:t>After removing multi-collinear variables  |  </a:t>
            </a:r>
            <a:r>
              <a:rPr lang="en-US" sz="1800" b="1" i="1" dirty="0">
                <a:solidFill>
                  <a:schemeClr val="accent6">
                    <a:lumMod val="50000"/>
                  </a:schemeClr>
                </a:solidFill>
                <a:latin typeface="Tw Cen MT" panose="020B0602020104020603" pitchFamily="34" charset="0"/>
              </a:rPr>
              <a:t>Model 3: </a:t>
            </a:r>
            <a:r>
              <a:rPr lang="en-US" sz="1800" i="1" dirty="0">
                <a:solidFill>
                  <a:schemeClr val="accent6">
                    <a:lumMod val="50000"/>
                  </a:schemeClr>
                </a:solidFill>
                <a:latin typeface="Tw Cen MT" panose="020B0602020104020603" pitchFamily="34" charset="0"/>
              </a:rPr>
              <a:t>After removing insignificant variables from all the features</a:t>
            </a:r>
          </a:p>
        </p:txBody>
      </p:sp>
    </p:spTree>
    <p:extLst>
      <p:ext uri="{BB962C8B-B14F-4D97-AF65-F5344CB8AC3E}">
        <p14:creationId xmlns:p14="http://schemas.microsoft.com/office/powerpoint/2010/main" val="1115597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F32A94-5663-0D2A-428E-97657FAE86ED}"/>
              </a:ext>
            </a:extLst>
          </p:cNvPr>
          <p:cNvSpPr>
            <a:spLocks noGrp="1"/>
          </p:cNvSpPr>
          <p:nvPr>
            <p:ph type="sldNum" sz="quarter" idx="12"/>
          </p:nvPr>
        </p:nvSpPr>
        <p:spPr>
          <a:xfrm>
            <a:off x="9296400" y="6352271"/>
            <a:ext cx="2743200" cy="365125"/>
          </a:xfrm>
        </p:spPr>
        <p:txBody>
          <a:bodyPr/>
          <a:lstStyle/>
          <a:p>
            <a:fld id="{5EA792F7-1D9E-4C7E-A103-E8EDFDC2691E}" type="slidenum">
              <a:rPr lang="en-US" sz="1800" smtClean="0">
                <a:solidFill>
                  <a:schemeClr val="accent6">
                    <a:lumMod val="50000"/>
                  </a:schemeClr>
                </a:solidFill>
                <a:latin typeface="Cambria Math" panose="02040503050406030204" pitchFamily="18" charset="0"/>
                <a:ea typeface="Cambria Math" panose="02040503050406030204" pitchFamily="18" charset="0"/>
              </a:rPr>
              <a:t>27</a:t>
            </a:fld>
            <a:endParaRPr lang="en-US" sz="1800" dirty="0">
              <a:solidFill>
                <a:schemeClr val="accent6">
                  <a:lumMod val="50000"/>
                </a:schemeClr>
              </a:solidFill>
              <a:latin typeface="Cambria Math" panose="02040503050406030204" pitchFamily="18" charset="0"/>
              <a:ea typeface="Cambria Math" panose="02040503050406030204" pitchFamily="18" charset="0"/>
            </a:endParaRPr>
          </a:p>
        </p:txBody>
      </p:sp>
      <p:graphicFrame>
        <p:nvGraphicFramePr>
          <p:cNvPr id="5" name="Table 4">
            <a:extLst>
              <a:ext uri="{FF2B5EF4-FFF2-40B4-BE49-F238E27FC236}">
                <a16:creationId xmlns:a16="http://schemas.microsoft.com/office/drawing/2014/main" id="{4A493353-CBBA-8F68-ABE5-23B3916161A5}"/>
              </a:ext>
            </a:extLst>
          </p:cNvPr>
          <p:cNvGraphicFramePr>
            <a:graphicFrameLocks noGrp="1"/>
          </p:cNvGraphicFramePr>
          <p:nvPr>
            <p:extLst>
              <p:ext uri="{D42A27DB-BD31-4B8C-83A1-F6EECF244321}">
                <p14:modId xmlns:p14="http://schemas.microsoft.com/office/powerpoint/2010/main" val="3870077534"/>
              </p:ext>
            </p:extLst>
          </p:nvPr>
        </p:nvGraphicFramePr>
        <p:xfrm>
          <a:off x="442452" y="1485700"/>
          <a:ext cx="10412367" cy="4732183"/>
        </p:xfrm>
        <a:graphic>
          <a:graphicData uri="http://schemas.openxmlformats.org/drawingml/2006/table">
            <a:tbl>
              <a:tblPr firstRow="1" bandRow="1">
                <a:tableStyleId>{93296810-A885-4BE3-A3E7-6D5BEEA58F35}</a:tableStyleId>
              </a:tblPr>
              <a:tblGrid>
                <a:gridCol w="1487481">
                  <a:extLst>
                    <a:ext uri="{9D8B030D-6E8A-4147-A177-3AD203B41FA5}">
                      <a16:colId xmlns:a16="http://schemas.microsoft.com/office/drawing/2014/main" val="1461000187"/>
                    </a:ext>
                  </a:extLst>
                </a:gridCol>
                <a:gridCol w="1511357">
                  <a:extLst>
                    <a:ext uri="{9D8B030D-6E8A-4147-A177-3AD203B41FA5}">
                      <a16:colId xmlns:a16="http://schemas.microsoft.com/office/drawing/2014/main" val="274004849"/>
                    </a:ext>
                  </a:extLst>
                </a:gridCol>
                <a:gridCol w="1463605">
                  <a:extLst>
                    <a:ext uri="{9D8B030D-6E8A-4147-A177-3AD203B41FA5}">
                      <a16:colId xmlns:a16="http://schemas.microsoft.com/office/drawing/2014/main" val="2216898443"/>
                    </a:ext>
                  </a:extLst>
                </a:gridCol>
                <a:gridCol w="1487481">
                  <a:extLst>
                    <a:ext uri="{9D8B030D-6E8A-4147-A177-3AD203B41FA5}">
                      <a16:colId xmlns:a16="http://schemas.microsoft.com/office/drawing/2014/main" val="1409707757"/>
                    </a:ext>
                  </a:extLst>
                </a:gridCol>
                <a:gridCol w="1487481">
                  <a:extLst>
                    <a:ext uri="{9D8B030D-6E8A-4147-A177-3AD203B41FA5}">
                      <a16:colId xmlns:a16="http://schemas.microsoft.com/office/drawing/2014/main" val="180772592"/>
                    </a:ext>
                  </a:extLst>
                </a:gridCol>
                <a:gridCol w="1487481">
                  <a:extLst>
                    <a:ext uri="{9D8B030D-6E8A-4147-A177-3AD203B41FA5}">
                      <a16:colId xmlns:a16="http://schemas.microsoft.com/office/drawing/2014/main" val="3985186433"/>
                    </a:ext>
                  </a:extLst>
                </a:gridCol>
                <a:gridCol w="1487481">
                  <a:extLst>
                    <a:ext uri="{9D8B030D-6E8A-4147-A177-3AD203B41FA5}">
                      <a16:colId xmlns:a16="http://schemas.microsoft.com/office/drawing/2014/main" val="2665633591"/>
                    </a:ext>
                  </a:extLst>
                </a:gridCol>
              </a:tblGrid>
              <a:tr h="873815">
                <a:tc>
                  <a:txBody>
                    <a:bodyPr/>
                    <a:lstStyle/>
                    <a:p>
                      <a:r>
                        <a:rPr lang="en-US"/>
                        <a:t>Algorithms</a:t>
                      </a:r>
                    </a:p>
                  </a:txBody>
                  <a:tcPr/>
                </a:tc>
                <a:tc>
                  <a:txBody>
                    <a:bodyPr/>
                    <a:lstStyle/>
                    <a:p>
                      <a:r>
                        <a:rPr lang="en-US"/>
                        <a:t>Model-1</a:t>
                      </a:r>
                    </a:p>
                    <a:p>
                      <a:r>
                        <a:rPr lang="en-US"/>
                        <a:t>(r2 score)</a:t>
                      </a:r>
                    </a:p>
                  </a:txBody>
                  <a:tcPr/>
                </a:tc>
                <a:tc>
                  <a:txBody>
                    <a:bodyPr/>
                    <a:lstStyle/>
                    <a:p>
                      <a:r>
                        <a:rPr lang="en-US"/>
                        <a:t>Model-2</a:t>
                      </a:r>
                    </a:p>
                    <a:p>
                      <a:r>
                        <a:rPr lang="en-US"/>
                        <a:t>(r2 score)</a:t>
                      </a:r>
                    </a:p>
                    <a:p>
                      <a:endParaRPr lang="en-US"/>
                    </a:p>
                  </a:txBody>
                  <a:tcPr/>
                </a:tc>
                <a:tc>
                  <a:txBody>
                    <a:bodyPr/>
                    <a:lstStyle/>
                    <a:p>
                      <a:r>
                        <a:rPr lang="en-US"/>
                        <a:t>Model-3</a:t>
                      </a:r>
                    </a:p>
                    <a:p>
                      <a:r>
                        <a:rPr lang="en-US"/>
                        <a:t>(r2 score)</a:t>
                      </a:r>
                    </a:p>
                    <a:p>
                      <a:endParaRPr lang="en-US"/>
                    </a:p>
                  </a:txBody>
                  <a:tcPr/>
                </a:tc>
                <a:tc>
                  <a:txBody>
                    <a:bodyPr/>
                    <a:lstStyle/>
                    <a:p>
                      <a:r>
                        <a:rPr lang="en-US"/>
                        <a:t>Model-1</a:t>
                      </a:r>
                    </a:p>
                    <a:p>
                      <a:r>
                        <a:rPr lang="en-US"/>
                        <a:t>(MAE)</a:t>
                      </a:r>
                    </a:p>
                    <a:p>
                      <a:endParaRPr lang="en-US"/>
                    </a:p>
                  </a:txBody>
                  <a:tcPr/>
                </a:tc>
                <a:tc>
                  <a:txBody>
                    <a:bodyPr/>
                    <a:lstStyle/>
                    <a:p>
                      <a:r>
                        <a:rPr lang="en-US"/>
                        <a:t>Model-2</a:t>
                      </a:r>
                    </a:p>
                    <a:p>
                      <a:r>
                        <a:rPr lang="en-US"/>
                        <a:t>(MAE)</a:t>
                      </a:r>
                    </a:p>
                  </a:txBody>
                  <a:tcPr/>
                </a:tc>
                <a:tc>
                  <a:txBody>
                    <a:bodyPr/>
                    <a:lstStyle/>
                    <a:p>
                      <a:r>
                        <a:rPr lang="en-US"/>
                        <a:t>Model-3</a:t>
                      </a:r>
                    </a:p>
                    <a:p>
                      <a:r>
                        <a:rPr lang="en-US"/>
                        <a:t>(MAE)</a:t>
                      </a:r>
                    </a:p>
                  </a:txBody>
                  <a:tcPr/>
                </a:tc>
                <a:extLst>
                  <a:ext uri="{0D108BD9-81ED-4DB2-BD59-A6C34878D82A}">
                    <a16:rowId xmlns:a16="http://schemas.microsoft.com/office/drawing/2014/main" val="3397853837"/>
                  </a:ext>
                </a:extLst>
              </a:tr>
              <a:tr h="611670">
                <a:tc>
                  <a:txBody>
                    <a:bodyPr/>
                    <a:lstStyle/>
                    <a:p>
                      <a:r>
                        <a:rPr lang="en-US"/>
                        <a:t>Linear Regression</a:t>
                      </a:r>
                    </a:p>
                  </a:txBody>
                  <a:tcPr/>
                </a:tc>
                <a:tc>
                  <a:txBody>
                    <a:bodyPr/>
                    <a:lstStyle/>
                    <a:p>
                      <a:r>
                        <a:rPr lang="en-US"/>
                        <a:t>0.917</a:t>
                      </a:r>
                    </a:p>
                  </a:txBody>
                  <a:tcPr/>
                </a:tc>
                <a:tc>
                  <a:txBody>
                    <a:bodyPr/>
                    <a:lstStyle/>
                    <a:p>
                      <a:r>
                        <a:rPr lang="en-US"/>
                        <a:t>0.874</a:t>
                      </a:r>
                    </a:p>
                  </a:txBody>
                  <a:tcPr/>
                </a:tc>
                <a:tc>
                  <a:txBody>
                    <a:bodyPr/>
                    <a:lstStyle/>
                    <a:p>
                      <a:r>
                        <a:rPr lang="en-US"/>
                        <a:t>0.918</a:t>
                      </a:r>
                    </a:p>
                  </a:txBody>
                  <a:tcPr/>
                </a:tc>
                <a:tc>
                  <a:txBody>
                    <a:bodyPr/>
                    <a:lstStyle/>
                    <a:p>
                      <a:r>
                        <a:rPr lang="en-US"/>
                        <a:t>6.86</a:t>
                      </a:r>
                    </a:p>
                  </a:txBody>
                  <a:tcPr/>
                </a:tc>
                <a:tc>
                  <a:txBody>
                    <a:bodyPr/>
                    <a:lstStyle/>
                    <a:p>
                      <a:r>
                        <a:rPr lang="en-US"/>
                        <a:t>8.32</a:t>
                      </a:r>
                    </a:p>
                  </a:txBody>
                  <a:tcPr/>
                </a:tc>
                <a:tc>
                  <a:txBody>
                    <a:bodyPr/>
                    <a:lstStyle/>
                    <a:p>
                      <a:r>
                        <a:rPr lang="en-US"/>
                        <a:t>6.93</a:t>
                      </a:r>
                    </a:p>
                  </a:txBody>
                  <a:tcPr/>
                </a:tc>
                <a:extLst>
                  <a:ext uri="{0D108BD9-81ED-4DB2-BD59-A6C34878D82A}">
                    <a16:rowId xmlns:a16="http://schemas.microsoft.com/office/drawing/2014/main" val="1149560534"/>
                  </a:ext>
                </a:extLst>
              </a:tr>
              <a:tr h="483969">
                <a:tc>
                  <a:txBody>
                    <a:bodyPr/>
                    <a:lstStyle/>
                    <a:p>
                      <a:r>
                        <a:rPr lang="en-US"/>
                        <a:t>KNN</a:t>
                      </a:r>
                    </a:p>
                  </a:txBody>
                  <a:tcPr/>
                </a:tc>
                <a:tc>
                  <a:txBody>
                    <a:bodyPr/>
                    <a:lstStyle/>
                    <a:p>
                      <a:r>
                        <a:rPr lang="en-US"/>
                        <a:t>0.973</a:t>
                      </a:r>
                    </a:p>
                  </a:txBody>
                  <a:tcPr/>
                </a:tc>
                <a:tc>
                  <a:txBody>
                    <a:bodyPr/>
                    <a:lstStyle/>
                    <a:p>
                      <a:r>
                        <a:rPr lang="en-US"/>
                        <a:t>0.978</a:t>
                      </a:r>
                    </a:p>
                  </a:txBody>
                  <a:tcPr/>
                </a:tc>
                <a:tc>
                  <a:txBody>
                    <a:bodyPr/>
                    <a:lstStyle/>
                    <a:p>
                      <a:r>
                        <a:rPr lang="en-US"/>
                        <a:t>0.997</a:t>
                      </a:r>
                    </a:p>
                  </a:txBody>
                  <a:tcPr/>
                </a:tc>
                <a:tc>
                  <a:txBody>
                    <a:bodyPr/>
                    <a:lstStyle/>
                    <a:p>
                      <a:r>
                        <a:rPr lang="en-US"/>
                        <a:t>2.29</a:t>
                      </a:r>
                    </a:p>
                  </a:txBody>
                  <a:tcPr/>
                </a:tc>
                <a:tc>
                  <a:txBody>
                    <a:bodyPr/>
                    <a:lstStyle/>
                    <a:p>
                      <a:r>
                        <a:rPr lang="en-US"/>
                        <a:t>2.09</a:t>
                      </a:r>
                    </a:p>
                  </a:txBody>
                  <a:tcPr/>
                </a:tc>
                <a:tc>
                  <a:txBody>
                    <a:bodyPr/>
                    <a:lstStyle/>
                    <a:p>
                      <a:r>
                        <a:rPr lang="en-US"/>
                        <a:t>0.66</a:t>
                      </a:r>
                    </a:p>
                  </a:txBody>
                  <a:tcPr/>
                </a:tc>
                <a:extLst>
                  <a:ext uri="{0D108BD9-81ED-4DB2-BD59-A6C34878D82A}">
                    <a16:rowId xmlns:a16="http://schemas.microsoft.com/office/drawing/2014/main" val="2577023182"/>
                  </a:ext>
                </a:extLst>
              </a:tr>
              <a:tr h="483969">
                <a:tc>
                  <a:txBody>
                    <a:bodyPr/>
                    <a:lstStyle/>
                    <a:p>
                      <a:r>
                        <a:rPr lang="en-US"/>
                        <a:t>Decision Tree</a:t>
                      </a:r>
                    </a:p>
                  </a:txBody>
                  <a:tcPr/>
                </a:tc>
                <a:tc>
                  <a:txBody>
                    <a:bodyPr/>
                    <a:lstStyle/>
                    <a:p>
                      <a:r>
                        <a:rPr lang="en-US"/>
                        <a:t>0.891</a:t>
                      </a:r>
                    </a:p>
                  </a:txBody>
                  <a:tcPr/>
                </a:tc>
                <a:tc>
                  <a:txBody>
                    <a:bodyPr/>
                    <a:lstStyle/>
                    <a:p>
                      <a:r>
                        <a:rPr lang="en-US"/>
                        <a:t>0.893</a:t>
                      </a:r>
                    </a:p>
                  </a:txBody>
                  <a:tcPr/>
                </a:tc>
                <a:tc>
                  <a:txBody>
                    <a:bodyPr/>
                    <a:lstStyle/>
                    <a:p>
                      <a:r>
                        <a:rPr lang="en-US"/>
                        <a:t>0.894</a:t>
                      </a:r>
                    </a:p>
                  </a:txBody>
                  <a:tcPr/>
                </a:tc>
                <a:tc>
                  <a:txBody>
                    <a:bodyPr/>
                    <a:lstStyle/>
                    <a:p>
                      <a:r>
                        <a:rPr lang="en-US"/>
                        <a:t>6.07</a:t>
                      </a:r>
                    </a:p>
                  </a:txBody>
                  <a:tcPr/>
                </a:tc>
                <a:tc>
                  <a:txBody>
                    <a:bodyPr/>
                    <a:lstStyle/>
                    <a:p>
                      <a:r>
                        <a:rPr lang="en-US"/>
                        <a:t>5.96</a:t>
                      </a:r>
                    </a:p>
                  </a:txBody>
                  <a:tcPr/>
                </a:tc>
                <a:tc>
                  <a:txBody>
                    <a:bodyPr/>
                    <a:lstStyle/>
                    <a:p>
                      <a:r>
                        <a:rPr lang="en-US"/>
                        <a:t>5.97</a:t>
                      </a:r>
                    </a:p>
                  </a:txBody>
                  <a:tcPr/>
                </a:tc>
                <a:extLst>
                  <a:ext uri="{0D108BD9-81ED-4DB2-BD59-A6C34878D82A}">
                    <a16:rowId xmlns:a16="http://schemas.microsoft.com/office/drawing/2014/main" val="3750674396"/>
                  </a:ext>
                </a:extLst>
              </a:tr>
              <a:tr h="669925">
                <a:tc>
                  <a:txBody>
                    <a:bodyPr/>
                    <a:lstStyle/>
                    <a:p>
                      <a:r>
                        <a:rPr lang="en-US" sz="2000">
                          <a:solidFill>
                            <a:schemeClr val="bg1"/>
                          </a:solidFill>
                        </a:rPr>
                        <a:t>Random Forest</a:t>
                      </a:r>
                    </a:p>
                  </a:txBody>
                  <a:tcPr>
                    <a:solidFill>
                      <a:schemeClr val="accent6">
                        <a:lumMod val="50000"/>
                      </a:schemeClr>
                    </a:solidFill>
                  </a:tcPr>
                </a:tc>
                <a:tc>
                  <a:txBody>
                    <a:bodyPr/>
                    <a:lstStyle/>
                    <a:p>
                      <a:r>
                        <a:rPr lang="en-US" sz="2400">
                          <a:solidFill>
                            <a:schemeClr val="bg1"/>
                          </a:solidFill>
                        </a:rPr>
                        <a:t>0.999</a:t>
                      </a:r>
                    </a:p>
                  </a:txBody>
                  <a:tcPr>
                    <a:solidFill>
                      <a:schemeClr val="accent6">
                        <a:lumMod val="50000"/>
                      </a:schemeClr>
                    </a:solidFill>
                  </a:tcPr>
                </a:tc>
                <a:tc>
                  <a:txBody>
                    <a:bodyPr/>
                    <a:lstStyle/>
                    <a:p>
                      <a:r>
                        <a:rPr lang="en-US" sz="2400">
                          <a:solidFill>
                            <a:schemeClr val="bg1"/>
                          </a:solidFill>
                        </a:rPr>
                        <a:t>0.999</a:t>
                      </a:r>
                    </a:p>
                  </a:txBody>
                  <a:tcPr>
                    <a:solidFill>
                      <a:schemeClr val="accent6">
                        <a:lumMod val="50000"/>
                      </a:schemeClr>
                    </a:solidFill>
                  </a:tcPr>
                </a:tc>
                <a:tc>
                  <a:txBody>
                    <a:bodyPr/>
                    <a:lstStyle/>
                    <a:p>
                      <a:r>
                        <a:rPr lang="en-US"/>
                        <a:t>0.999</a:t>
                      </a:r>
                    </a:p>
                  </a:txBody>
                  <a:tcPr/>
                </a:tc>
                <a:tc>
                  <a:txBody>
                    <a:bodyPr/>
                    <a:lstStyle/>
                    <a:p>
                      <a:r>
                        <a:rPr lang="en-US" sz="2000">
                          <a:solidFill>
                            <a:schemeClr val="bg1"/>
                          </a:solidFill>
                        </a:rPr>
                        <a:t>0.24</a:t>
                      </a:r>
                    </a:p>
                  </a:txBody>
                  <a:tcPr>
                    <a:solidFill>
                      <a:schemeClr val="accent6">
                        <a:lumMod val="50000"/>
                      </a:schemeClr>
                    </a:solidFill>
                  </a:tcPr>
                </a:tc>
                <a:tc>
                  <a:txBody>
                    <a:bodyPr/>
                    <a:lstStyle/>
                    <a:p>
                      <a:r>
                        <a:rPr lang="en-US" sz="2000">
                          <a:solidFill>
                            <a:schemeClr val="bg1"/>
                          </a:solidFill>
                        </a:rPr>
                        <a:t>0.24</a:t>
                      </a:r>
                    </a:p>
                  </a:txBody>
                  <a:tcPr>
                    <a:solidFill>
                      <a:schemeClr val="accent6">
                        <a:lumMod val="50000"/>
                      </a:schemeClr>
                    </a:solidFill>
                  </a:tcPr>
                </a:tc>
                <a:tc>
                  <a:txBody>
                    <a:bodyPr/>
                    <a:lstStyle/>
                    <a:p>
                      <a:r>
                        <a:rPr lang="en-US"/>
                        <a:t>0.43</a:t>
                      </a:r>
                    </a:p>
                  </a:txBody>
                  <a:tcPr/>
                </a:tc>
                <a:extLst>
                  <a:ext uri="{0D108BD9-81ED-4DB2-BD59-A6C34878D82A}">
                    <a16:rowId xmlns:a16="http://schemas.microsoft.com/office/drawing/2014/main" val="343893300"/>
                  </a:ext>
                </a:extLst>
              </a:tr>
              <a:tr h="540787">
                <a:tc>
                  <a:txBody>
                    <a:bodyPr/>
                    <a:lstStyle/>
                    <a:p>
                      <a:r>
                        <a:rPr lang="en-US"/>
                        <a:t>Bagging</a:t>
                      </a:r>
                    </a:p>
                  </a:txBody>
                  <a:tcPr/>
                </a:tc>
                <a:tc>
                  <a:txBody>
                    <a:bodyPr/>
                    <a:lstStyle/>
                    <a:p>
                      <a:r>
                        <a:rPr lang="en-US"/>
                        <a:t>0.996</a:t>
                      </a:r>
                    </a:p>
                  </a:txBody>
                  <a:tcPr/>
                </a:tc>
                <a:tc>
                  <a:txBody>
                    <a:bodyPr/>
                    <a:lstStyle/>
                    <a:p>
                      <a:r>
                        <a:rPr lang="en-US"/>
                        <a:t>0.996</a:t>
                      </a:r>
                    </a:p>
                  </a:txBody>
                  <a:tcPr/>
                </a:tc>
                <a:tc>
                  <a:txBody>
                    <a:bodyPr/>
                    <a:lstStyle/>
                    <a:p>
                      <a:r>
                        <a:rPr lang="en-US"/>
                        <a:t>0.997</a:t>
                      </a:r>
                    </a:p>
                  </a:txBody>
                  <a:tcPr/>
                </a:tc>
                <a:tc>
                  <a:txBody>
                    <a:bodyPr/>
                    <a:lstStyle/>
                    <a:p>
                      <a:r>
                        <a:rPr lang="en-US"/>
                        <a:t>1.04</a:t>
                      </a:r>
                    </a:p>
                  </a:txBody>
                  <a:tcPr/>
                </a:tc>
                <a:tc>
                  <a:txBody>
                    <a:bodyPr/>
                    <a:lstStyle/>
                    <a:p>
                      <a:r>
                        <a:rPr lang="en-US"/>
                        <a:t>0.85</a:t>
                      </a:r>
                    </a:p>
                  </a:txBody>
                  <a:tcPr/>
                </a:tc>
                <a:tc>
                  <a:txBody>
                    <a:bodyPr/>
                    <a:lstStyle/>
                    <a:p>
                      <a:r>
                        <a:rPr lang="en-US"/>
                        <a:t>0.75</a:t>
                      </a:r>
                    </a:p>
                  </a:txBody>
                  <a:tcPr/>
                </a:tc>
                <a:extLst>
                  <a:ext uri="{0D108BD9-81ED-4DB2-BD59-A6C34878D82A}">
                    <a16:rowId xmlns:a16="http://schemas.microsoft.com/office/drawing/2014/main" val="3864109974"/>
                  </a:ext>
                </a:extLst>
              </a:tr>
              <a:tr h="483969">
                <a:tc>
                  <a:txBody>
                    <a:bodyPr/>
                    <a:lstStyle/>
                    <a:p>
                      <a:r>
                        <a:rPr lang="en-US"/>
                        <a:t>Boosting</a:t>
                      </a:r>
                    </a:p>
                  </a:txBody>
                  <a:tcPr/>
                </a:tc>
                <a:tc>
                  <a:txBody>
                    <a:bodyPr/>
                    <a:lstStyle/>
                    <a:p>
                      <a:r>
                        <a:rPr lang="en-US"/>
                        <a:t>0.995</a:t>
                      </a:r>
                    </a:p>
                  </a:txBody>
                  <a:tcPr/>
                </a:tc>
                <a:tc>
                  <a:txBody>
                    <a:bodyPr/>
                    <a:lstStyle/>
                    <a:p>
                      <a:r>
                        <a:rPr lang="en-US"/>
                        <a:t>0.995</a:t>
                      </a:r>
                    </a:p>
                  </a:txBody>
                  <a:tcPr/>
                </a:tc>
                <a:tc>
                  <a:txBody>
                    <a:bodyPr/>
                    <a:lstStyle/>
                    <a:p>
                      <a:r>
                        <a:rPr lang="en-US"/>
                        <a:t>0.995</a:t>
                      </a:r>
                    </a:p>
                  </a:txBody>
                  <a:tcPr/>
                </a:tc>
                <a:tc>
                  <a:txBody>
                    <a:bodyPr/>
                    <a:lstStyle/>
                    <a:p>
                      <a:r>
                        <a:rPr lang="en-US"/>
                        <a:t>1.26</a:t>
                      </a:r>
                    </a:p>
                  </a:txBody>
                  <a:tcPr/>
                </a:tc>
                <a:tc>
                  <a:txBody>
                    <a:bodyPr/>
                    <a:lstStyle/>
                    <a:p>
                      <a:r>
                        <a:rPr lang="en-US"/>
                        <a:t>1.22</a:t>
                      </a:r>
                    </a:p>
                  </a:txBody>
                  <a:tcPr/>
                </a:tc>
                <a:tc>
                  <a:txBody>
                    <a:bodyPr/>
                    <a:lstStyle/>
                    <a:p>
                      <a:r>
                        <a:rPr lang="en-US"/>
                        <a:t>1.22</a:t>
                      </a:r>
                    </a:p>
                  </a:txBody>
                  <a:tcPr/>
                </a:tc>
                <a:extLst>
                  <a:ext uri="{0D108BD9-81ED-4DB2-BD59-A6C34878D82A}">
                    <a16:rowId xmlns:a16="http://schemas.microsoft.com/office/drawing/2014/main" val="694170453"/>
                  </a:ext>
                </a:extLst>
              </a:tr>
              <a:tr h="483969">
                <a:tc>
                  <a:txBody>
                    <a:bodyPr/>
                    <a:lstStyle/>
                    <a:p>
                      <a:r>
                        <a:rPr lang="en-US"/>
                        <a:t>SVM</a:t>
                      </a:r>
                    </a:p>
                  </a:txBody>
                  <a:tcPr/>
                </a:tc>
                <a:tc gridSpan="3">
                  <a:txBody>
                    <a:bodyPr/>
                    <a:lstStyle/>
                    <a:p>
                      <a:r>
                        <a:rPr lang="en-US"/>
                        <a:t>                              0.907</a:t>
                      </a:r>
                    </a:p>
                  </a:txBody>
                  <a:tcPr/>
                </a:tc>
                <a:tc hMerge="1">
                  <a:txBody>
                    <a:bodyPr/>
                    <a:lstStyle/>
                    <a:p>
                      <a:endParaRPr lang="en-US"/>
                    </a:p>
                  </a:txBody>
                  <a:tcPr/>
                </a:tc>
                <a:tc hMerge="1">
                  <a:txBody>
                    <a:bodyPr/>
                    <a:lstStyle/>
                    <a:p>
                      <a:endParaRPr lang="en-US"/>
                    </a:p>
                  </a:txBody>
                  <a:tcPr/>
                </a:tc>
                <a:tc gridSpan="3">
                  <a:txBody>
                    <a:bodyPr/>
                    <a:lstStyle/>
                    <a:p>
                      <a:r>
                        <a:rPr lang="en-US" dirty="0"/>
                        <a:t>                                    0.195</a:t>
                      </a:r>
                    </a:p>
                  </a:txBody>
                  <a:tcPr/>
                </a:tc>
                <a:tc hMerge="1">
                  <a:txBody>
                    <a:bodyPr/>
                    <a:lstStyle/>
                    <a:p>
                      <a:endParaRPr/>
                    </a:p>
                  </a:txBody>
                  <a:tcPr/>
                </a:tc>
                <a:tc hMerge="1">
                  <a:txBody>
                    <a:bodyPr/>
                    <a:lstStyle/>
                    <a:p>
                      <a:endParaRPr lang="en-US"/>
                    </a:p>
                  </a:txBody>
                  <a:tcPr/>
                </a:tc>
                <a:extLst>
                  <a:ext uri="{0D108BD9-81ED-4DB2-BD59-A6C34878D82A}">
                    <a16:rowId xmlns:a16="http://schemas.microsoft.com/office/drawing/2014/main" val="347997662"/>
                  </a:ext>
                </a:extLst>
              </a:tr>
            </a:tbl>
          </a:graphicData>
        </a:graphic>
      </p:graphicFrame>
      <p:sp>
        <p:nvSpPr>
          <p:cNvPr id="3" name="TextBox 2">
            <a:extLst>
              <a:ext uri="{FF2B5EF4-FFF2-40B4-BE49-F238E27FC236}">
                <a16:creationId xmlns:a16="http://schemas.microsoft.com/office/drawing/2014/main" id="{C1611EA5-92B7-B4D0-9D06-FA80D1801554}"/>
              </a:ext>
            </a:extLst>
          </p:cNvPr>
          <p:cNvSpPr txBox="1"/>
          <p:nvPr/>
        </p:nvSpPr>
        <p:spPr>
          <a:xfrm>
            <a:off x="442452" y="6211669"/>
            <a:ext cx="10323519" cy="646331"/>
          </a:xfrm>
          <a:prstGeom prst="rect">
            <a:avLst/>
          </a:prstGeom>
          <a:noFill/>
        </p:spPr>
        <p:txBody>
          <a:bodyPr wrap="square">
            <a:spAutoFit/>
          </a:bodyPr>
          <a:lstStyle/>
          <a:p>
            <a:r>
              <a:rPr lang="en-US" sz="1800" b="1" i="1" dirty="0">
                <a:solidFill>
                  <a:schemeClr val="accent6">
                    <a:lumMod val="50000"/>
                  </a:schemeClr>
                </a:solidFill>
                <a:latin typeface="Tw Cen MT" panose="020B0602020104020603" pitchFamily="34" charset="0"/>
              </a:rPr>
              <a:t>Model 1: </a:t>
            </a:r>
            <a:r>
              <a:rPr lang="en-US" sz="1800" i="1" dirty="0">
                <a:solidFill>
                  <a:schemeClr val="accent6">
                    <a:lumMod val="50000"/>
                  </a:schemeClr>
                </a:solidFill>
                <a:latin typeface="Tw Cen MT" panose="020B0602020104020603" pitchFamily="34" charset="0"/>
              </a:rPr>
              <a:t>With all features |  </a:t>
            </a:r>
            <a:r>
              <a:rPr lang="en-US" sz="1800" b="1" i="1" dirty="0">
                <a:solidFill>
                  <a:schemeClr val="accent6">
                    <a:lumMod val="50000"/>
                  </a:schemeClr>
                </a:solidFill>
                <a:latin typeface="Tw Cen MT" panose="020B0602020104020603" pitchFamily="34" charset="0"/>
              </a:rPr>
              <a:t>Model 2: </a:t>
            </a:r>
            <a:r>
              <a:rPr lang="en-US" sz="1800" i="1" dirty="0">
                <a:solidFill>
                  <a:schemeClr val="accent6">
                    <a:lumMod val="50000"/>
                  </a:schemeClr>
                </a:solidFill>
                <a:latin typeface="Tw Cen MT" panose="020B0602020104020603" pitchFamily="34" charset="0"/>
              </a:rPr>
              <a:t>After removing multi-collinear variables  |  </a:t>
            </a:r>
            <a:r>
              <a:rPr lang="en-US" sz="1800" b="1" i="1" dirty="0">
                <a:solidFill>
                  <a:schemeClr val="accent6">
                    <a:lumMod val="50000"/>
                  </a:schemeClr>
                </a:solidFill>
                <a:latin typeface="Tw Cen MT" panose="020B0602020104020603" pitchFamily="34" charset="0"/>
              </a:rPr>
              <a:t>Model 3: </a:t>
            </a:r>
            <a:r>
              <a:rPr lang="en-US" sz="1800" i="1" dirty="0">
                <a:solidFill>
                  <a:schemeClr val="accent6">
                    <a:lumMod val="50000"/>
                  </a:schemeClr>
                </a:solidFill>
                <a:latin typeface="Tw Cen MT" panose="020B0602020104020603" pitchFamily="34" charset="0"/>
              </a:rPr>
              <a:t>After removing insignificant variables from all the features</a:t>
            </a:r>
          </a:p>
        </p:txBody>
      </p:sp>
      <p:sp>
        <p:nvSpPr>
          <p:cNvPr id="7" name="Rectangle 6">
            <a:extLst>
              <a:ext uri="{FF2B5EF4-FFF2-40B4-BE49-F238E27FC236}">
                <a16:creationId xmlns:a16="http://schemas.microsoft.com/office/drawing/2014/main" id="{06E402CC-BDD5-484C-2072-64F8FED056F4}"/>
              </a:ext>
            </a:extLst>
          </p:cNvPr>
          <p:cNvSpPr/>
          <p:nvPr/>
        </p:nvSpPr>
        <p:spPr>
          <a:xfrm>
            <a:off x="0" y="309127"/>
            <a:ext cx="6096000" cy="9144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600" dirty="0">
                <a:solidFill>
                  <a:schemeClr val="tx2">
                    <a:lumMod val="50000"/>
                  </a:schemeClr>
                </a:solidFill>
                <a:latin typeface="Cambria Math" panose="02040503050406030204" pitchFamily="18" charset="0"/>
                <a:ea typeface="Cambria Math" panose="02040503050406030204" pitchFamily="18" charset="0"/>
              </a:rPr>
              <a:t>  80:20 Train-Test Split </a:t>
            </a:r>
          </a:p>
        </p:txBody>
      </p:sp>
    </p:spTree>
    <p:extLst>
      <p:ext uri="{BB962C8B-B14F-4D97-AF65-F5344CB8AC3E}">
        <p14:creationId xmlns:p14="http://schemas.microsoft.com/office/powerpoint/2010/main" val="2134033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17F33A-7779-3213-D1A5-51E35A8EB230}"/>
              </a:ext>
            </a:extLst>
          </p:cNvPr>
          <p:cNvSpPr>
            <a:spLocks noGrp="1"/>
          </p:cNvSpPr>
          <p:nvPr>
            <p:ph type="sldNum" sz="quarter" idx="12"/>
          </p:nvPr>
        </p:nvSpPr>
        <p:spPr>
          <a:xfrm>
            <a:off x="9182275" y="6384018"/>
            <a:ext cx="2743200" cy="365125"/>
          </a:xfrm>
        </p:spPr>
        <p:txBody>
          <a:bodyPr/>
          <a:lstStyle/>
          <a:p>
            <a:fld id="{5EA792F7-1D9E-4C7E-A103-E8EDFDC2691E}" type="slidenum">
              <a:rPr lang="en-US" sz="1800" smtClean="0">
                <a:solidFill>
                  <a:schemeClr val="accent6">
                    <a:lumMod val="50000"/>
                  </a:schemeClr>
                </a:solidFill>
                <a:latin typeface="Cambria" panose="02040503050406030204" pitchFamily="18" charset="0"/>
                <a:ea typeface="Cambria" panose="02040503050406030204" pitchFamily="18" charset="0"/>
              </a:rPr>
              <a:t>28</a:t>
            </a:fld>
            <a:endParaRPr lang="en-US" sz="1800" dirty="0">
              <a:solidFill>
                <a:schemeClr val="accent6">
                  <a:lumMod val="50000"/>
                </a:schemeClr>
              </a:solidFill>
              <a:latin typeface="Cambria" panose="02040503050406030204" pitchFamily="18" charset="0"/>
              <a:ea typeface="Cambria" panose="02040503050406030204" pitchFamily="18" charset="0"/>
            </a:endParaRPr>
          </a:p>
        </p:txBody>
      </p:sp>
      <p:graphicFrame>
        <p:nvGraphicFramePr>
          <p:cNvPr id="6" name="Table 5">
            <a:extLst>
              <a:ext uri="{FF2B5EF4-FFF2-40B4-BE49-F238E27FC236}">
                <a16:creationId xmlns:a16="http://schemas.microsoft.com/office/drawing/2014/main" id="{2FEF937E-B085-0976-2624-7327339B31A9}"/>
              </a:ext>
            </a:extLst>
          </p:cNvPr>
          <p:cNvGraphicFramePr>
            <a:graphicFrameLocks noGrp="1"/>
          </p:cNvGraphicFramePr>
          <p:nvPr>
            <p:extLst>
              <p:ext uri="{D42A27DB-BD31-4B8C-83A1-F6EECF244321}">
                <p14:modId xmlns:p14="http://schemas.microsoft.com/office/powerpoint/2010/main" val="69593842"/>
              </p:ext>
            </p:extLst>
          </p:nvPr>
        </p:nvGraphicFramePr>
        <p:xfrm>
          <a:off x="2058804" y="2014788"/>
          <a:ext cx="8369709" cy="3788969"/>
        </p:xfrm>
        <a:graphic>
          <a:graphicData uri="http://schemas.openxmlformats.org/drawingml/2006/table">
            <a:tbl>
              <a:tblPr firstRow="1" bandRow="1">
                <a:tableStyleId>{93296810-A885-4BE3-A3E7-6D5BEEA58F35}</a:tableStyleId>
              </a:tblPr>
              <a:tblGrid>
                <a:gridCol w="2789903">
                  <a:extLst>
                    <a:ext uri="{9D8B030D-6E8A-4147-A177-3AD203B41FA5}">
                      <a16:colId xmlns:a16="http://schemas.microsoft.com/office/drawing/2014/main" val="1452464499"/>
                    </a:ext>
                  </a:extLst>
                </a:gridCol>
                <a:gridCol w="2789903">
                  <a:extLst>
                    <a:ext uri="{9D8B030D-6E8A-4147-A177-3AD203B41FA5}">
                      <a16:colId xmlns:a16="http://schemas.microsoft.com/office/drawing/2014/main" val="2329192547"/>
                    </a:ext>
                  </a:extLst>
                </a:gridCol>
                <a:gridCol w="2789903">
                  <a:extLst>
                    <a:ext uri="{9D8B030D-6E8A-4147-A177-3AD203B41FA5}">
                      <a16:colId xmlns:a16="http://schemas.microsoft.com/office/drawing/2014/main" val="3048436985"/>
                    </a:ext>
                  </a:extLst>
                </a:gridCol>
              </a:tblGrid>
              <a:tr h="559028">
                <a:tc>
                  <a:txBody>
                    <a:bodyPr/>
                    <a:lstStyle/>
                    <a:p>
                      <a:r>
                        <a:rPr lang="en-US" sz="2400"/>
                        <a:t>Algorithms</a:t>
                      </a:r>
                      <a:endParaRPr lang="en-US"/>
                    </a:p>
                  </a:txBody>
                  <a:tcPr/>
                </a:tc>
                <a:tc>
                  <a:txBody>
                    <a:bodyPr/>
                    <a:lstStyle/>
                    <a:p>
                      <a:r>
                        <a:rPr lang="en-US"/>
                        <a:t> </a:t>
                      </a:r>
                      <a:r>
                        <a:rPr lang="en-US" sz="2400"/>
                        <a:t>r2 score</a:t>
                      </a:r>
                    </a:p>
                  </a:txBody>
                  <a:tcPr/>
                </a:tc>
                <a:tc>
                  <a:txBody>
                    <a:bodyPr/>
                    <a:lstStyle/>
                    <a:p>
                      <a:r>
                        <a:rPr lang="en-US" sz="2400"/>
                        <a:t>MAE</a:t>
                      </a:r>
                    </a:p>
                  </a:txBody>
                  <a:tcPr/>
                </a:tc>
                <a:extLst>
                  <a:ext uri="{0D108BD9-81ED-4DB2-BD59-A6C34878D82A}">
                    <a16:rowId xmlns:a16="http://schemas.microsoft.com/office/drawing/2014/main" val="658966866"/>
                  </a:ext>
                </a:extLst>
              </a:tr>
              <a:tr h="484491">
                <a:tc>
                  <a:txBody>
                    <a:bodyPr/>
                    <a:lstStyle/>
                    <a:p>
                      <a:r>
                        <a:rPr lang="en-US"/>
                        <a:t>Linear Regression </a:t>
                      </a:r>
                    </a:p>
                  </a:txBody>
                  <a:tcPr/>
                </a:tc>
                <a:tc>
                  <a:txBody>
                    <a:bodyPr/>
                    <a:lstStyle/>
                    <a:p>
                      <a:r>
                        <a:rPr lang="en-US"/>
                        <a:t>0.919</a:t>
                      </a:r>
                    </a:p>
                  </a:txBody>
                  <a:tcPr/>
                </a:tc>
                <a:tc>
                  <a:txBody>
                    <a:bodyPr/>
                    <a:lstStyle/>
                    <a:p>
                      <a:r>
                        <a:rPr lang="en-US" sz="2000">
                          <a:solidFill>
                            <a:schemeClr val="tx1"/>
                          </a:solidFill>
                        </a:rPr>
                        <a:t>6.86</a:t>
                      </a:r>
                    </a:p>
                  </a:txBody>
                  <a:tcPr/>
                </a:tc>
                <a:extLst>
                  <a:ext uri="{0D108BD9-81ED-4DB2-BD59-A6C34878D82A}">
                    <a16:rowId xmlns:a16="http://schemas.microsoft.com/office/drawing/2014/main" val="2177686985"/>
                  </a:ext>
                </a:extLst>
              </a:tr>
              <a:tr h="453434">
                <a:tc>
                  <a:txBody>
                    <a:bodyPr/>
                    <a:lstStyle/>
                    <a:p>
                      <a:r>
                        <a:rPr lang="en-US"/>
                        <a:t>K- nearest numbers</a:t>
                      </a:r>
                    </a:p>
                  </a:txBody>
                  <a:tcPr/>
                </a:tc>
                <a:tc>
                  <a:txBody>
                    <a:bodyPr/>
                    <a:lstStyle/>
                    <a:p>
                      <a:r>
                        <a:rPr lang="en-US"/>
                        <a:t>0.998</a:t>
                      </a:r>
                    </a:p>
                  </a:txBody>
                  <a:tcPr/>
                </a:tc>
                <a:tc>
                  <a:txBody>
                    <a:bodyPr/>
                    <a:lstStyle/>
                    <a:p>
                      <a:r>
                        <a:rPr lang="en-US"/>
                        <a:t>6.64</a:t>
                      </a:r>
                    </a:p>
                  </a:txBody>
                  <a:tcPr/>
                </a:tc>
                <a:extLst>
                  <a:ext uri="{0D108BD9-81ED-4DB2-BD59-A6C34878D82A}">
                    <a16:rowId xmlns:a16="http://schemas.microsoft.com/office/drawing/2014/main" val="2350591297"/>
                  </a:ext>
                </a:extLst>
              </a:tr>
              <a:tr h="447223">
                <a:tc>
                  <a:txBody>
                    <a:bodyPr/>
                    <a:lstStyle/>
                    <a:p>
                      <a:r>
                        <a:rPr lang="en-US"/>
                        <a:t>Decision tree</a:t>
                      </a:r>
                    </a:p>
                  </a:txBody>
                  <a:tcPr/>
                </a:tc>
                <a:tc>
                  <a:txBody>
                    <a:bodyPr/>
                    <a:lstStyle/>
                    <a:p>
                      <a:r>
                        <a:rPr lang="en-US"/>
                        <a:t>0.895</a:t>
                      </a:r>
                    </a:p>
                  </a:txBody>
                  <a:tcPr/>
                </a:tc>
                <a:tc>
                  <a:txBody>
                    <a:bodyPr/>
                    <a:lstStyle/>
                    <a:p>
                      <a:r>
                        <a:rPr lang="en-US"/>
                        <a:t>5.78</a:t>
                      </a:r>
                    </a:p>
                  </a:txBody>
                  <a:tcPr/>
                </a:tc>
                <a:extLst>
                  <a:ext uri="{0D108BD9-81ED-4DB2-BD59-A6C34878D82A}">
                    <a16:rowId xmlns:a16="http://schemas.microsoft.com/office/drawing/2014/main" val="1109993170"/>
                  </a:ext>
                </a:extLst>
              </a:tr>
              <a:tr h="484491">
                <a:tc>
                  <a:txBody>
                    <a:bodyPr/>
                    <a:lstStyle/>
                    <a:p>
                      <a:r>
                        <a:rPr lang="en-US" sz="2000">
                          <a:solidFill>
                            <a:schemeClr val="bg1"/>
                          </a:solidFill>
                        </a:rPr>
                        <a:t>Random forest</a:t>
                      </a:r>
                    </a:p>
                  </a:txBody>
                  <a:tcPr>
                    <a:solidFill>
                      <a:schemeClr val="accent6">
                        <a:lumMod val="50000"/>
                      </a:schemeClr>
                    </a:solidFill>
                  </a:tcPr>
                </a:tc>
                <a:tc>
                  <a:txBody>
                    <a:bodyPr/>
                    <a:lstStyle/>
                    <a:p>
                      <a:r>
                        <a:rPr lang="en-US" sz="2000">
                          <a:solidFill>
                            <a:schemeClr val="bg1"/>
                          </a:solidFill>
                        </a:rPr>
                        <a:t>0.999</a:t>
                      </a:r>
                    </a:p>
                  </a:txBody>
                  <a:tcPr>
                    <a:solidFill>
                      <a:schemeClr val="accent6">
                        <a:lumMod val="50000"/>
                      </a:schemeClr>
                    </a:solidFill>
                  </a:tcPr>
                </a:tc>
                <a:tc>
                  <a:txBody>
                    <a:bodyPr/>
                    <a:lstStyle/>
                    <a:p>
                      <a:r>
                        <a:rPr lang="en-US" sz="2000">
                          <a:solidFill>
                            <a:schemeClr val="bg1"/>
                          </a:solidFill>
                        </a:rPr>
                        <a:t>0.19</a:t>
                      </a:r>
                    </a:p>
                  </a:txBody>
                  <a:tcPr>
                    <a:solidFill>
                      <a:schemeClr val="accent6">
                        <a:lumMod val="50000"/>
                      </a:schemeClr>
                    </a:solidFill>
                  </a:tcPr>
                </a:tc>
                <a:extLst>
                  <a:ext uri="{0D108BD9-81ED-4DB2-BD59-A6C34878D82A}">
                    <a16:rowId xmlns:a16="http://schemas.microsoft.com/office/drawing/2014/main" val="284660104"/>
                  </a:ext>
                </a:extLst>
              </a:tr>
              <a:tr h="453434">
                <a:tc>
                  <a:txBody>
                    <a:bodyPr/>
                    <a:lstStyle/>
                    <a:p>
                      <a:r>
                        <a:rPr lang="en-US"/>
                        <a:t>Bagging</a:t>
                      </a:r>
                    </a:p>
                  </a:txBody>
                  <a:tcPr/>
                </a:tc>
                <a:tc>
                  <a:txBody>
                    <a:bodyPr/>
                    <a:lstStyle/>
                    <a:p>
                      <a:r>
                        <a:rPr lang="en-US"/>
                        <a:t>0.997</a:t>
                      </a:r>
                    </a:p>
                  </a:txBody>
                  <a:tcPr/>
                </a:tc>
                <a:tc>
                  <a:txBody>
                    <a:bodyPr/>
                    <a:lstStyle/>
                    <a:p>
                      <a:r>
                        <a:rPr lang="en-US"/>
                        <a:t>0.64</a:t>
                      </a:r>
                    </a:p>
                  </a:txBody>
                  <a:tcPr/>
                </a:tc>
                <a:extLst>
                  <a:ext uri="{0D108BD9-81ED-4DB2-BD59-A6C34878D82A}">
                    <a16:rowId xmlns:a16="http://schemas.microsoft.com/office/drawing/2014/main" val="722968959"/>
                  </a:ext>
                </a:extLst>
              </a:tr>
              <a:tr h="453434">
                <a:tc>
                  <a:txBody>
                    <a:bodyPr/>
                    <a:lstStyle/>
                    <a:p>
                      <a:r>
                        <a:rPr lang="en-US"/>
                        <a:t>Boosting</a:t>
                      </a:r>
                    </a:p>
                  </a:txBody>
                  <a:tcPr/>
                </a:tc>
                <a:tc>
                  <a:txBody>
                    <a:bodyPr/>
                    <a:lstStyle/>
                    <a:p>
                      <a:r>
                        <a:rPr lang="en-US"/>
                        <a:t>0.998</a:t>
                      </a:r>
                    </a:p>
                  </a:txBody>
                  <a:tcPr/>
                </a:tc>
                <a:tc>
                  <a:txBody>
                    <a:bodyPr/>
                    <a:lstStyle/>
                    <a:p>
                      <a:r>
                        <a:rPr lang="en-US"/>
                        <a:t>1.21</a:t>
                      </a:r>
                    </a:p>
                  </a:txBody>
                  <a:tcPr/>
                </a:tc>
                <a:extLst>
                  <a:ext uri="{0D108BD9-81ED-4DB2-BD59-A6C34878D82A}">
                    <a16:rowId xmlns:a16="http://schemas.microsoft.com/office/drawing/2014/main" val="3186184310"/>
                  </a:ext>
                </a:extLst>
              </a:tr>
              <a:tr h="453434">
                <a:tc>
                  <a:txBody>
                    <a:bodyPr/>
                    <a:lstStyle/>
                    <a:p>
                      <a:r>
                        <a:rPr lang="en-US"/>
                        <a:t>Support vector machine</a:t>
                      </a:r>
                    </a:p>
                  </a:txBody>
                  <a:tcPr/>
                </a:tc>
                <a:tc>
                  <a:txBody>
                    <a:bodyPr/>
                    <a:lstStyle/>
                    <a:p>
                      <a:r>
                        <a:rPr lang="en-US"/>
                        <a:t>0.907</a:t>
                      </a:r>
                    </a:p>
                  </a:txBody>
                  <a:tcPr/>
                </a:tc>
                <a:tc>
                  <a:txBody>
                    <a:bodyPr/>
                    <a:lstStyle/>
                    <a:p>
                      <a:r>
                        <a:rPr lang="en-US" dirty="0"/>
                        <a:t>0.195</a:t>
                      </a:r>
                    </a:p>
                  </a:txBody>
                  <a:tcPr/>
                </a:tc>
                <a:extLst>
                  <a:ext uri="{0D108BD9-81ED-4DB2-BD59-A6C34878D82A}">
                    <a16:rowId xmlns:a16="http://schemas.microsoft.com/office/drawing/2014/main" val="3174268578"/>
                  </a:ext>
                </a:extLst>
              </a:tr>
            </a:tbl>
          </a:graphicData>
        </a:graphic>
      </p:graphicFrame>
      <p:sp>
        <p:nvSpPr>
          <p:cNvPr id="8" name="Rectangle 7">
            <a:extLst>
              <a:ext uri="{FF2B5EF4-FFF2-40B4-BE49-F238E27FC236}">
                <a16:creationId xmlns:a16="http://schemas.microsoft.com/office/drawing/2014/main" id="{FF50A00B-9F1F-0144-D4DC-6EBDAD1FDA43}"/>
              </a:ext>
            </a:extLst>
          </p:cNvPr>
          <p:cNvSpPr/>
          <p:nvPr/>
        </p:nvSpPr>
        <p:spPr>
          <a:xfrm>
            <a:off x="0" y="5943600"/>
            <a:ext cx="914400" cy="9144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E1B486B-4C78-2B26-C07C-DE38E5D4A3AE}"/>
              </a:ext>
            </a:extLst>
          </p:cNvPr>
          <p:cNvSpPr/>
          <p:nvPr/>
        </p:nvSpPr>
        <p:spPr>
          <a:xfrm>
            <a:off x="11277600" y="0"/>
            <a:ext cx="914400" cy="9144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9BD7C4-5F3C-3B7A-E4B0-386B212A9D3C}"/>
              </a:ext>
            </a:extLst>
          </p:cNvPr>
          <p:cNvSpPr/>
          <p:nvPr/>
        </p:nvSpPr>
        <p:spPr>
          <a:xfrm>
            <a:off x="235974" y="5807075"/>
            <a:ext cx="914400" cy="9144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42A36-C404-0850-8F47-43288FF55619}"/>
              </a:ext>
            </a:extLst>
          </p:cNvPr>
          <p:cNvSpPr/>
          <p:nvPr/>
        </p:nvSpPr>
        <p:spPr>
          <a:xfrm>
            <a:off x="11105535" y="256765"/>
            <a:ext cx="914400" cy="9144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3E59815-C330-7091-3046-6CF4F0BB91C0}"/>
              </a:ext>
            </a:extLst>
          </p:cNvPr>
          <p:cNvSpPr/>
          <p:nvPr/>
        </p:nvSpPr>
        <p:spPr>
          <a:xfrm>
            <a:off x="0" y="457200"/>
            <a:ext cx="6096000" cy="9144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600" dirty="0">
                <a:solidFill>
                  <a:schemeClr val="tx2">
                    <a:lumMod val="50000"/>
                  </a:schemeClr>
                </a:solidFill>
                <a:latin typeface="Cambria Math" panose="02040503050406030204" pitchFamily="18" charset="0"/>
                <a:ea typeface="Cambria Math" panose="02040503050406030204" pitchFamily="18" charset="0"/>
              </a:rPr>
              <a:t>  </a:t>
            </a:r>
          </a:p>
        </p:txBody>
      </p:sp>
      <p:sp>
        <p:nvSpPr>
          <p:cNvPr id="3" name="TextBox 2">
            <a:extLst>
              <a:ext uri="{FF2B5EF4-FFF2-40B4-BE49-F238E27FC236}">
                <a16:creationId xmlns:a16="http://schemas.microsoft.com/office/drawing/2014/main" id="{7B3A32C9-647F-86D2-BD48-7CDE5B1BBD15}"/>
              </a:ext>
            </a:extLst>
          </p:cNvPr>
          <p:cNvSpPr txBox="1"/>
          <p:nvPr/>
        </p:nvSpPr>
        <p:spPr>
          <a:xfrm>
            <a:off x="0" y="581542"/>
            <a:ext cx="6096000" cy="646331"/>
          </a:xfrm>
          <a:prstGeom prst="rect">
            <a:avLst/>
          </a:prstGeom>
          <a:noFill/>
        </p:spPr>
        <p:txBody>
          <a:bodyPr wrap="square">
            <a:spAutoFit/>
          </a:bodyPr>
          <a:lstStyle/>
          <a:p>
            <a:pPr algn="ctr"/>
            <a:r>
              <a:rPr lang="en-US" sz="3600" b="1" dirty="0">
                <a:latin typeface="Cambria Math" panose="02040503050406030204" pitchFamily="18" charset="0"/>
                <a:ea typeface="Cambria Math" panose="02040503050406030204" pitchFamily="18" charset="0"/>
              </a:rPr>
              <a:t>Comparison of Algorithms</a:t>
            </a:r>
          </a:p>
        </p:txBody>
      </p:sp>
    </p:spTree>
    <p:extLst>
      <p:ext uri="{BB962C8B-B14F-4D97-AF65-F5344CB8AC3E}">
        <p14:creationId xmlns:p14="http://schemas.microsoft.com/office/powerpoint/2010/main" val="3467181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C65924-27A8-912B-30E6-24E426A08EBB}"/>
              </a:ext>
            </a:extLst>
          </p:cNvPr>
          <p:cNvSpPr>
            <a:spLocks noGrp="1"/>
          </p:cNvSpPr>
          <p:nvPr>
            <p:ph type="sldNum" sz="quarter" idx="12"/>
          </p:nvPr>
        </p:nvSpPr>
        <p:spPr>
          <a:xfrm>
            <a:off x="9185730" y="6379028"/>
            <a:ext cx="2743200" cy="365125"/>
          </a:xfrm>
        </p:spPr>
        <p:txBody>
          <a:bodyPr/>
          <a:lstStyle/>
          <a:p>
            <a:fld id="{5EA792F7-1D9E-4C7E-A103-E8EDFDC2691E}" type="slidenum">
              <a:rPr lang="en-US" sz="1800" smtClean="0">
                <a:solidFill>
                  <a:schemeClr val="accent6">
                    <a:lumMod val="50000"/>
                  </a:schemeClr>
                </a:solidFill>
                <a:latin typeface="Cambria" panose="02040503050406030204" pitchFamily="18" charset="0"/>
                <a:ea typeface="Cambria" panose="02040503050406030204" pitchFamily="18" charset="0"/>
              </a:rPr>
              <a:t>29</a:t>
            </a:fld>
            <a:endParaRPr lang="en-US" sz="1800" dirty="0">
              <a:solidFill>
                <a:schemeClr val="accent6">
                  <a:lumMod val="50000"/>
                </a:schemeClr>
              </a:solidFill>
              <a:latin typeface="Cambria" panose="02040503050406030204" pitchFamily="18" charset="0"/>
              <a:ea typeface="Cambria" panose="02040503050406030204" pitchFamily="18" charset="0"/>
            </a:endParaRPr>
          </a:p>
        </p:txBody>
      </p:sp>
      <p:sp>
        <p:nvSpPr>
          <p:cNvPr id="13" name="Rectangle 12">
            <a:extLst>
              <a:ext uri="{FF2B5EF4-FFF2-40B4-BE49-F238E27FC236}">
                <a16:creationId xmlns:a16="http://schemas.microsoft.com/office/drawing/2014/main" id="{75DB68A9-A4B9-1C21-A2CE-5C0033E2B319}"/>
              </a:ext>
            </a:extLst>
          </p:cNvPr>
          <p:cNvSpPr/>
          <p:nvPr/>
        </p:nvSpPr>
        <p:spPr>
          <a:xfrm>
            <a:off x="0" y="0"/>
            <a:ext cx="2405743" cy="685799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DB16885-4D38-CE3A-DFE4-BF4050BAF928}"/>
              </a:ext>
            </a:extLst>
          </p:cNvPr>
          <p:cNvSpPr txBox="1"/>
          <p:nvPr/>
        </p:nvSpPr>
        <p:spPr>
          <a:xfrm>
            <a:off x="3793671" y="3765048"/>
            <a:ext cx="6096000" cy="1446550"/>
          </a:xfrm>
          <a:prstGeom prst="rect">
            <a:avLst/>
          </a:prstGeom>
          <a:noFill/>
        </p:spPr>
        <p:txBody>
          <a:bodyPr wrap="square">
            <a:spAutoFit/>
          </a:bodyPr>
          <a:lstStyle/>
          <a:p>
            <a:pPr marL="285750" indent="-285750">
              <a:buFont typeface="Courier New" panose="02070309020205020404" pitchFamily="49" charset="0"/>
              <a:buChar char="o"/>
            </a:pPr>
            <a:r>
              <a:rPr lang="en-US" sz="2200"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The Random Forest(RF) model improves Mean Absolute Error(MAE) </a:t>
            </a:r>
            <a:r>
              <a:rPr lang="en-US" sz="220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and R-square of </a:t>
            </a:r>
            <a:r>
              <a:rPr lang="en-US" sz="2200"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predictions in consideration to other regression models considered in this research</a:t>
            </a:r>
            <a:endParaRPr lang="en-US" sz="2200" dirty="0">
              <a:ln w="0"/>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473A56E5-DD42-1D39-F367-C67987615E33}"/>
              </a:ext>
            </a:extLst>
          </p:cNvPr>
          <p:cNvSpPr txBox="1"/>
          <p:nvPr/>
        </p:nvSpPr>
        <p:spPr>
          <a:xfrm>
            <a:off x="3648526" y="2187997"/>
            <a:ext cx="6386290" cy="1446550"/>
          </a:xfrm>
          <a:prstGeom prst="rect">
            <a:avLst/>
          </a:prstGeom>
          <a:noFill/>
        </p:spPr>
        <p:txBody>
          <a:bodyPr wrap="square">
            <a:spAutoFit/>
          </a:bodyPr>
          <a:lstStyle/>
          <a:p>
            <a:pPr marL="285750" indent="-285750" algn="ctr">
              <a:buFont typeface="Courier New" panose="02070309020205020404" pitchFamily="49" charset="0"/>
              <a:buChar char="o"/>
            </a:pPr>
            <a:r>
              <a:rPr lang="en-US" sz="2200"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The purpose of this research is to determine the best performing machine learning techniques to predict the energy consumption in the steel industry. </a:t>
            </a:r>
          </a:p>
        </p:txBody>
      </p:sp>
      <p:sp>
        <p:nvSpPr>
          <p:cNvPr id="2" name="Rectangle 1">
            <a:extLst>
              <a:ext uri="{FF2B5EF4-FFF2-40B4-BE49-F238E27FC236}">
                <a16:creationId xmlns:a16="http://schemas.microsoft.com/office/drawing/2014/main" id="{E6BE2BF1-7861-7736-4411-4C922E966782}"/>
              </a:ext>
            </a:extLst>
          </p:cNvPr>
          <p:cNvSpPr/>
          <p:nvPr/>
        </p:nvSpPr>
        <p:spPr>
          <a:xfrm>
            <a:off x="2885779" y="626335"/>
            <a:ext cx="2295821" cy="707886"/>
          </a:xfrm>
          <a:prstGeom prst="rect">
            <a:avLst/>
          </a:prstGeom>
          <a:noFill/>
        </p:spPr>
        <p:txBody>
          <a:bodyPr wrap="none" lIns="91440" tIns="45720" rIns="91440" bIns="45720">
            <a:spAutoFit/>
          </a:bodyPr>
          <a:lstStyle/>
          <a:p>
            <a:pPr algn="ctr"/>
            <a:r>
              <a:rPr lang="en-US" sz="4000" b="1"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Summary</a:t>
            </a:r>
          </a:p>
        </p:txBody>
      </p:sp>
    </p:spTree>
    <p:extLst>
      <p:ext uri="{BB962C8B-B14F-4D97-AF65-F5344CB8AC3E}">
        <p14:creationId xmlns:p14="http://schemas.microsoft.com/office/powerpoint/2010/main" val="63352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9D4A43C-E900-2F21-9EC4-39AD92C6779C}"/>
              </a:ext>
            </a:extLst>
          </p:cNvPr>
          <p:cNvSpPr txBox="1"/>
          <p:nvPr/>
        </p:nvSpPr>
        <p:spPr>
          <a:xfrm>
            <a:off x="2069905" y="4159421"/>
            <a:ext cx="2285241" cy="646331"/>
          </a:xfrm>
          <a:prstGeom prst="rect">
            <a:avLst/>
          </a:prstGeom>
          <a:noFill/>
        </p:spPr>
        <p:txBody>
          <a:bodyPr wrap="none" rtlCol="0">
            <a:spAutoFit/>
          </a:bodyPr>
          <a:lstStyle>
            <a:defPPr>
              <a:defRPr lang="en-US"/>
            </a:defPPr>
            <a:lvl1pPr>
              <a:defRPr sz="3600" b="1">
                <a:solidFill>
                  <a:schemeClr val="tx2">
                    <a:lumMod val="50000"/>
                  </a:schemeClr>
                </a:solidFill>
                <a:latin typeface="Walbaum Display SemiBold" panose="02070703090703020303" pitchFamily="18" charset="0"/>
                <a:ea typeface="Cambria Math" panose="02040503050406030204" pitchFamily="18" charset="0"/>
              </a:defRPr>
            </a:lvl1pPr>
          </a:lstStyle>
          <a:p>
            <a:r>
              <a:rPr lang="en-US" dirty="0"/>
              <a:t>Objective</a:t>
            </a:r>
          </a:p>
        </p:txBody>
      </p:sp>
      <p:sp>
        <p:nvSpPr>
          <p:cNvPr id="8" name="TextBox 7">
            <a:extLst>
              <a:ext uri="{FF2B5EF4-FFF2-40B4-BE49-F238E27FC236}">
                <a16:creationId xmlns:a16="http://schemas.microsoft.com/office/drawing/2014/main" id="{22D87812-DCB4-81C6-2A9B-DF8357D27A91}"/>
              </a:ext>
            </a:extLst>
          </p:cNvPr>
          <p:cNvSpPr txBox="1"/>
          <p:nvPr/>
        </p:nvSpPr>
        <p:spPr>
          <a:xfrm>
            <a:off x="2109019" y="5064515"/>
            <a:ext cx="9183328" cy="769441"/>
          </a:xfrm>
          <a:prstGeom prst="rect">
            <a:avLst/>
          </a:prstGeom>
          <a:noFill/>
        </p:spPr>
        <p:txBody>
          <a:bodyPr wrap="square">
            <a:spAutoFit/>
          </a:bodyPr>
          <a:lstStyle/>
          <a:p>
            <a:r>
              <a:rPr lang="en-US" sz="2200" dirty="0">
                <a:solidFill>
                  <a:schemeClr val="bg2">
                    <a:lumMod val="10000"/>
                  </a:schemeClr>
                </a:solidFill>
                <a:latin typeface="Tw Cen MT" panose="020B0602020104020603" pitchFamily="34" charset="0"/>
                <a:ea typeface="Cambria Math" panose="02040503050406030204" pitchFamily="18" charset="0"/>
              </a:rPr>
              <a:t>To find the suitable machine learning model to predict the energy consumption in steel industry for implementing eco-friendly production methods.</a:t>
            </a:r>
          </a:p>
        </p:txBody>
      </p:sp>
      <p:sp>
        <p:nvSpPr>
          <p:cNvPr id="9" name="TextBox 8">
            <a:extLst>
              <a:ext uri="{FF2B5EF4-FFF2-40B4-BE49-F238E27FC236}">
                <a16:creationId xmlns:a16="http://schemas.microsoft.com/office/drawing/2014/main" id="{A594C8D1-998D-8123-A9D8-25E9FB46C636}"/>
              </a:ext>
            </a:extLst>
          </p:cNvPr>
          <p:cNvSpPr txBox="1"/>
          <p:nvPr/>
        </p:nvSpPr>
        <p:spPr>
          <a:xfrm>
            <a:off x="1941871" y="785957"/>
            <a:ext cx="2116092" cy="646331"/>
          </a:xfrm>
          <a:prstGeom prst="rect">
            <a:avLst/>
          </a:prstGeom>
          <a:noFill/>
        </p:spPr>
        <p:txBody>
          <a:bodyPr wrap="none" rtlCol="0">
            <a:spAutoFit/>
          </a:bodyPr>
          <a:lstStyle/>
          <a:p>
            <a:r>
              <a:rPr lang="en-US" sz="3600" b="1" dirty="0">
                <a:solidFill>
                  <a:schemeClr val="tx2">
                    <a:lumMod val="50000"/>
                  </a:schemeClr>
                </a:solidFill>
                <a:latin typeface="Walbaum Display SemiBold" panose="02070703090703020303" pitchFamily="18" charset="0"/>
                <a:ea typeface="Cambria Math" panose="02040503050406030204" pitchFamily="18" charset="0"/>
              </a:rPr>
              <a:t>Abstract</a:t>
            </a:r>
          </a:p>
        </p:txBody>
      </p:sp>
      <p:sp>
        <p:nvSpPr>
          <p:cNvPr id="10" name="TextBox 9">
            <a:extLst>
              <a:ext uri="{FF2B5EF4-FFF2-40B4-BE49-F238E27FC236}">
                <a16:creationId xmlns:a16="http://schemas.microsoft.com/office/drawing/2014/main" id="{E4390B6C-C1A7-661E-9E03-77184B8AE5ED}"/>
              </a:ext>
            </a:extLst>
          </p:cNvPr>
          <p:cNvSpPr txBox="1"/>
          <p:nvPr/>
        </p:nvSpPr>
        <p:spPr>
          <a:xfrm>
            <a:off x="2182761" y="1501996"/>
            <a:ext cx="9429135" cy="2831544"/>
          </a:xfrm>
          <a:prstGeom prst="rect">
            <a:avLst/>
          </a:prstGeom>
          <a:noFill/>
        </p:spPr>
        <p:txBody>
          <a:bodyPr wrap="square">
            <a:spAutoFit/>
          </a:bodyPr>
          <a:lstStyle/>
          <a:p>
            <a:r>
              <a:rPr lang="en-US" sz="2200" dirty="0">
                <a:solidFill>
                  <a:schemeClr val="tx1">
                    <a:lumMod val="95000"/>
                    <a:lumOff val="5000"/>
                  </a:schemeClr>
                </a:solidFill>
                <a:latin typeface="Tw Cen MT" panose="020B0602020104020603" pitchFamily="34" charset="0"/>
                <a:ea typeface="Cambria Math" panose="02040503050406030204" pitchFamily="18" charset="0"/>
              </a:rPr>
              <a:t>The project focuses on developing a model that accurately predicts energy consumption in the steel industry, leading to more sustainable and efficient practices.</a:t>
            </a:r>
          </a:p>
          <a:p>
            <a:r>
              <a:rPr lang="en-US" sz="2200" dirty="0">
                <a:solidFill>
                  <a:schemeClr val="tx1">
                    <a:lumMod val="95000"/>
                    <a:lumOff val="5000"/>
                  </a:schemeClr>
                </a:solidFill>
                <a:latin typeface="Tw Cen MT" panose="020B0602020104020603" pitchFamily="34" charset="0"/>
                <a:ea typeface="Cambria Math" panose="02040503050406030204" pitchFamily="18" charset="0"/>
              </a:rPr>
              <a:t>  </a:t>
            </a:r>
          </a:p>
          <a:p>
            <a:r>
              <a:rPr lang="en-US" sz="2200" dirty="0">
                <a:solidFill>
                  <a:schemeClr val="tx1">
                    <a:lumMod val="95000"/>
                    <a:lumOff val="5000"/>
                  </a:schemeClr>
                </a:solidFill>
                <a:latin typeface="Tw Cen MT" panose="020B0602020104020603" pitchFamily="34" charset="0"/>
                <a:ea typeface="Cambria Math" panose="02040503050406030204" pitchFamily="18" charset="0"/>
              </a:rPr>
              <a:t>The study explores machine learning algorithms like Linear Regression, Decision Tree, Random Forest, K-Nearest </a:t>
            </a:r>
            <a:r>
              <a:rPr lang="en-US" sz="2200" dirty="0" err="1">
                <a:solidFill>
                  <a:schemeClr val="tx1">
                    <a:lumMod val="95000"/>
                    <a:lumOff val="5000"/>
                  </a:schemeClr>
                </a:solidFill>
                <a:latin typeface="Tw Cen MT" panose="020B0602020104020603" pitchFamily="34" charset="0"/>
                <a:ea typeface="Cambria Math" panose="02040503050406030204" pitchFamily="18" charset="0"/>
              </a:rPr>
              <a:t>Neighbours</a:t>
            </a:r>
            <a:r>
              <a:rPr lang="en-US" sz="2200" dirty="0">
                <a:solidFill>
                  <a:schemeClr val="tx1">
                    <a:lumMod val="95000"/>
                    <a:lumOff val="5000"/>
                  </a:schemeClr>
                </a:solidFill>
                <a:latin typeface="Tw Cen MT" panose="020B0602020104020603" pitchFamily="34" charset="0"/>
                <a:ea typeface="Cambria Math" panose="02040503050406030204" pitchFamily="18" charset="0"/>
              </a:rPr>
              <a:t>, Support Vector Machines, Bagging, and Boosting to predict power consumption. </a:t>
            </a:r>
          </a:p>
          <a:p>
            <a:endParaRPr lang="en-US" sz="2400" dirty="0">
              <a:solidFill>
                <a:schemeClr val="tx1">
                  <a:lumMod val="95000"/>
                  <a:lumOff val="5000"/>
                </a:schemeClr>
              </a:solidFill>
              <a:latin typeface="Tw Cen MT" panose="020B0602020104020603" pitchFamily="34" charset="0"/>
              <a:ea typeface="Cambria Math" panose="02040503050406030204" pitchFamily="18" charset="0"/>
            </a:endParaRPr>
          </a:p>
        </p:txBody>
      </p:sp>
      <p:sp>
        <p:nvSpPr>
          <p:cNvPr id="11" name="Rectangle 10">
            <a:extLst>
              <a:ext uri="{FF2B5EF4-FFF2-40B4-BE49-F238E27FC236}">
                <a16:creationId xmlns:a16="http://schemas.microsoft.com/office/drawing/2014/main" id="{BA500C82-E702-66C7-F9F1-996238120EE3}"/>
              </a:ext>
            </a:extLst>
          </p:cNvPr>
          <p:cNvSpPr/>
          <p:nvPr/>
        </p:nvSpPr>
        <p:spPr>
          <a:xfrm>
            <a:off x="1" y="-2"/>
            <a:ext cx="1582234" cy="685799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en-US" sz="3000" dirty="0">
              <a:solidFill>
                <a:srgbClr val="0070C0"/>
              </a:solidFill>
              <a:latin typeface="Walbaum Display SemiBold" panose="02070703090703020303" pitchFamily="18" charset="0"/>
            </a:endParaRPr>
          </a:p>
        </p:txBody>
      </p:sp>
      <p:sp>
        <p:nvSpPr>
          <p:cNvPr id="3" name="TextBox 2">
            <a:extLst>
              <a:ext uri="{FF2B5EF4-FFF2-40B4-BE49-F238E27FC236}">
                <a16:creationId xmlns:a16="http://schemas.microsoft.com/office/drawing/2014/main" id="{5559D76F-F234-0626-09E6-F59A81778162}"/>
              </a:ext>
            </a:extLst>
          </p:cNvPr>
          <p:cNvSpPr txBox="1"/>
          <p:nvPr/>
        </p:nvSpPr>
        <p:spPr>
          <a:xfrm>
            <a:off x="11702143" y="6368143"/>
            <a:ext cx="301686" cy="369332"/>
          </a:xfrm>
          <a:prstGeom prst="rect">
            <a:avLst/>
          </a:prstGeom>
          <a:noFill/>
        </p:spPr>
        <p:txBody>
          <a:bodyPr wrap="none" rtlCol="0">
            <a:spAutoFit/>
          </a:bodyPr>
          <a:lstStyle/>
          <a:p>
            <a:r>
              <a:rPr lang="en-US" b="1" dirty="0"/>
              <a:t>3</a:t>
            </a:r>
          </a:p>
        </p:txBody>
      </p:sp>
    </p:spTree>
    <p:extLst>
      <p:ext uri="{BB962C8B-B14F-4D97-AF65-F5344CB8AC3E}">
        <p14:creationId xmlns:p14="http://schemas.microsoft.com/office/powerpoint/2010/main" val="3442560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67B38DE5-9317-28A8-103A-B730D18D8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027" r="11666"/>
          <a:stretch/>
        </p:blipFill>
        <p:spPr bwMode="auto">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2BC77B14-A4B5-ACDB-3112-F5F4F63D665A}"/>
              </a:ext>
            </a:extLst>
          </p:cNvPr>
          <p:cNvSpPr>
            <a:spLocks noGrp="1"/>
          </p:cNvSpPr>
          <p:nvPr>
            <p:ph type="sldNum" sz="quarter" idx="12"/>
          </p:nvPr>
        </p:nvSpPr>
        <p:spPr>
          <a:xfrm>
            <a:off x="10853928" y="6355080"/>
            <a:ext cx="1188720" cy="365760"/>
          </a:xfrm>
        </p:spPr>
        <p:txBody>
          <a:bodyPr>
            <a:normAutofit/>
          </a:bodyPr>
          <a:lstStyle/>
          <a:p>
            <a:pPr algn="l">
              <a:spcAft>
                <a:spcPts val="600"/>
              </a:spcAft>
            </a:pPr>
            <a:fld id="{5EA792F7-1D9E-4C7E-A103-E8EDFDC2691E}" type="slidenum">
              <a:rPr lang="en-US" sz="1600">
                <a:solidFill>
                  <a:srgbClr val="FFFFFF"/>
                </a:solidFill>
              </a:rPr>
              <a:pPr algn="l">
                <a:spcAft>
                  <a:spcPts val="600"/>
                </a:spcAft>
              </a:pPr>
              <a:t>30</a:t>
            </a:fld>
            <a:endParaRPr lang="en-US" sz="1600">
              <a:solidFill>
                <a:srgbClr val="FFFFFF"/>
              </a:solidFill>
            </a:endParaRPr>
          </a:p>
        </p:txBody>
      </p:sp>
      <p:sp>
        <p:nvSpPr>
          <p:cNvPr id="6" name="Rectangle 5">
            <a:extLst>
              <a:ext uri="{FF2B5EF4-FFF2-40B4-BE49-F238E27FC236}">
                <a16:creationId xmlns:a16="http://schemas.microsoft.com/office/drawing/2014/main" id="{8DD1A29E-FB09-8A79-C083-C0A0A8957025}"/>
              </a:ext>
            </a:extLst>
          </p:cNvPr>
          <p:cNvSpPr/>
          <p:nvPr/>
        </p:nvSpPr>
        <p:spPr>
          <a:xfrm>
            <a:off x="2700832" y="2971800"/>
            <a:ext cx="9491168" cy="914400"/>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600" b="1" dirty="0">
                <a:ln w="9525">
                  <a:solidFill>
                    <a:schemeClr val="bg1"/>
                  </a:solidFill>
                  <a:prstDash val="solid"/>
                </a:ln>
                <a:solidFill>
                  <a:schemeClr val="bg1"/>
                </a:solidFill>
                <a:latin typeface="Cambria Math" panose="02040503050406030204" pitchFamily="18" charset="0"/>
                <a:ea typeface="Cambria Math" panose="02040503050406030204" pitchFamily="18" charset="0"/>
              </a:rPr>
              <a:t>Thank you</a:t>
            </a:r>
          </a:p>
        </p:txBody>
      </p:sp>
    </p:spTree>
    <p:extLst>
      <p:ext uri="{BB962C8B-B14F-4D97-AF65-F5344CB8AC3E}">
        <p14:creationId xmlns:p14="http://schemas.microsoft.com/office/powerpoint/2010/main" val="3992203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1" name="Freeform: Shape 20">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2">
            <a:extLst>
              <a:ext uri="{FF2B5EF4-FFF2-40B4-BE49-F238E27FC236}">
                <a16:creationId xmlns:a16="http://schemas.microsoft.com/office/drawing/2014/main" id="{80C5A7F0-30D2-DB13-0166-3E57E0DE2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75" r="-1" b="-1"/>
          <a:stretch/>
        </p:blipFill>
        <p:spPr bwMode="auto">
          <a:xfrm>
            <a:off x="2694448" y="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noFill/>
          <a:extLst>
            <a:ext uri="{909E8E84-426E-40DD-AFC4-6F175D3DCCD1}">
              <a14:hiddenFill xmlns:a14="http://schemas.microsoft.com/office/drawing/2010/main">
                <a:solidFill>
                  <a:srgbClr val="FFFFFF"/>
                </a:solidFill>
              </a14:hiddenFill>
            </a:ext>
          </a:extLst>
        </p:spPr>
      </p:pic>
      <p:sp>
        <p:nvSpPr>
          <p:cNvPr id="25" name="Freeform: Shape 24">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96AD4F29-7526-D1DE-4BE0-46CB2FC60907}"/>
              </a:ext>
            </a:extLst>
          </p:cNvPr>
          <p:cNvSpPr>
            <a:spLocks noGrp="1"/>
          </p:cNvSpPr>
          <p:nvPr>
            <p:ph type="sldNum" sz="quarter" idx="12"/>
          </p:nvPr>
        </p:nvSpPr>
        <p:spPr>
          <a:xfrm>
            <a:off x="11597640" y="6309355"/>
            <a:ext cx="1188720" cy="365760"/>
          </a:xfrm>
        </p:spPr>
        <p:txBody>
          <a:bodyPr>
            <a:normAutofit/>
          </a:bodyPr>
          <a:lstStyle/>
          <a:p>
            <a:pPr algn="l">
              <a:spcAft>
                <a:spcPts val="600"/>
              </a:spcAft>
            </a:pPr>
            <a:fld id="{5EA792F7-1D9E-4C7E-A103-E8EDFDC2691E}" type="slidenum">
              <a:rPr lang="en-US" sz="1600">
                <a:solidFill>
                  <a:srgbClr val="FFFFFF"/>
                </a:solidFill>
              </a:rPr>
              <a:pPr algn="l">
                <a:spcAft>
                  <a:spcPts val="600"/>
                </a:spcAft>
              </a:pPr>
              <a:t>31</a:t>
            </a:fld>
            <a:endParaRPr lang="en-US" sz="1600" dirty="0">
              <a:solidFill>
                <a:srgbClr val="FFFFFF"/>
              </a:solidFill>
            </a:endParaRPr>
          </a:p>
        </p:txBody>
      </p:sp>
      <p:sp>
        <p:nvSpPr>
          <p:cNvPr id="6" name="Rectangle 5">
            <a:extLst>
              <a:ext uri="{FF2B5EF4-FFF2-40B4-BE49-F238E27FC236}">
                <a16:creationId xmlns:a16="http://schemas.microsoft.com/office/drawing/2014/main" id="{E706B15D-3D43-78CC-565A-CA870C09EA1B}"/>
              </a:ext>
            </a:extLst>
          </p:cNvPr>
          <p:cNvSpPr/>
          <p:nvPr/>
        </p:nvSpPr>
        <p:spPr>
          <a:xfrm>
            <a:off x="2750804" y="2971795"/>
            <a:ext cx="9547224" cy="9144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000" b="1" dirty="0">
                <a:ln w="9525">
                  <a:solidFill>
                    <a:schemeClr val="bg1"/>
                  </a:solidFill>
                  <a:prstDash val="solid"/>
                </a:ln>
                <a:solidFill>
                  <a:schemeClr val="bg1"/>
                </a:solidFill>
                <a:latin typeface="Cambria Math" panose="02040503050406030204" pitchFamily="18" charset="0"/>
                <a:ea typeface="Cambria Math" panose="02040503050406030204" pitchFamily="18" charset="0"/>
              </a:rPr>
              <a:t>Appendix</a:t>
            </a:r>
          </a:p>
        </p:txBody>
      </p:sp>
    </p:spTree>
    <p:extLst>
      <p:ext uri="{BB962C8B-B14F-4D97-AF65-F5344CB8AC3E}">
        <p14:creationId xmlns:p14="http://schemas.microsoft.com/office/powerpoint/2010/main" val="1203640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4B35C4-AA54-69E5-4F3F-30411D80929E}"/>
              </a:ext>
            </a:extLst>
          </p:cNvPr>
          <p:cNvSpPr>
            <a:spLocks noGrp="1"/>
          </p:cNvSpPr>
          <p:nvPr>
            <p:ph type="sldNum" sz="quarter" idx="12"/>
          </p:nvPr>
        </p:nvSpPr>
        <p:spPr/>
        <p:txBody>
          <a:bodyPr/>
          <a:lstStyle/>
          <a:p>
            <a:fld id="{5EA792F7-1D9E-4C7E-A103-E8EDFDC2691E}" type="slidenum">
              <a:rPr lang="en-US" smtClean="0"/>
              <a:t>32</a:t>
            </a:fld>
            <a:endParaRPr lang="en-US"/>
          </a:p>
        </p:txBody>
      </p:sp>
      <p:pic>
        <p:nvPicPr>
          <p:cNvPr id="6" name="Picture 5">
            <a:extLst>
              <a:ext uri="{FF2B5EF4-FFF2-40B4-BE49-F238E27FC236}">
                <a16:creationId xmlns:a16="http://schemas.microsoft.com/office/drawing/2014/main" id="{B6DEB285-AD98-EB87-1FFB-AE2FB7DD60DE}"/>
              </a:ext>
            </a:extLst>
          </p:cNvPr>
          <p:cNvPicPr>
            <a:picLocks noChangeAspect="1"/>
          </p:cNvPicPr>
          <p:nvPr/>
        </p:nvPicPr>
        <p:blipFill>
          <a:blip r:embed="rId2"/>
          <a:stretch>
            <a:fillRect/>
          </a:stretch>
        </p:blipFill>
        <p:spPr>
          <a:xfrm>
            <a:off x="0" y="1116342"/>
            <a:ext cx="12192000" cy="3189806"/>
          </a:xfrm>
          <a:prstGeom prst="rect">
            <a:avLst/>
          </a:prstGeom>
        </p:spPr>
      </p:pic>
      <p:sp>
        <p:nvSpPr>
          <p:cNvPr id="7" name="TextBox 6">
            <a:extLst>
              <a:ext uri="{FF2B5EF4-FFF2-40B4-BE49-F238E27FC236}">
                <a16:creationId xmlns:a16="http://schemas.microsoft.com/office/drawing/2014/main" id="{BB732753-91B6-2170-F303-C9893269204C}"/>
              </a:ext>
            </a:extLst>
          </p:cNvPr>
          <p:cNvSpPr txBox="1"/>
          <p:nvPr/>
        </p:nvSpPr>
        <p:spPr>
          <a:xfrm>
            <a:off x="147484" y="344129"/>
            <a:ext cx="2800767" cy="461665"/>
          </a:xfrm>
          <a:prstGeom prst="rect">
            <a:avLst/>
          </a:prstGeom>
          <a:noFill/>
        </p:spPr>
        <p:txBody>
          <a:bodyPr wrap="none" rtlCol="0">
            <a:spAutoFit/>
          </a:bodyPr>
          <a:lstStyle/>
          <a:p>
            <a:r>
              <a:rPr lang="en-US" sz="2400">
                <a:latin typeface="Cambria Math" panose="02040503050406030204" pitchFamily="18" charset="0"/>
                <a:ea typeface="Cambria Math" panose="02040503050406030204" pitchFamily="18" charset="0"/>
              </a:rPr>
              <a:t>Loading the Dataset</a:t>
            </a:r>
          </a:p>
        </p:txBody>
      </p:sp>
    </p:spTree>
    <p:extLst>
      <p:ext uri="{BB962C8B-B14F-4D97-AF65-F5344CB8AC3E}">
        <p14:creationId xmlns:p14="http://schemas.microsoft.com/office/powerpoint/2010/main" val="2370967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F9AAA0-9007-6825-75A3-583090D5AB86}"/>
              </a:ext>
            </a:extLst>
          </p:cNvPr>
          <p:cNvSpPr>
            <a:spLocks noGrp="1"/>
          </p:cNvSpPr>
          <p:nvPr>
            <p:ph type="dt" sz="half" idx="10"/>
          </p:nvPr>
        </p:nvSpPr>
        <p:spPr/>
        <p:txBody>
          <a:bodyPr/>
          <a:lstStyle/>
          <a:p>
            <a:r>
              <a:rPr lang="en-US"/>
              <a:t>2/1/20XX</a:t>
            </a:r>
          </a:p>
        </p:txBody>
      </p:sp>
      <p:sp>
        <p:nvSpPr>
          <p:cNvPr id="4" name="Slide Number Placeholder 3">
            <a:extLst>
              <a:ext uri="{FF2B5EF4-FFF2-40B4-BE49-F238E27FC236}">
                <a16:creationId xmlns:a16="http://schemas.microsoft.com/office/drawing/2014/main" id="{63F03743-1CA0-5959-E368-47AAB36D347C}"/>
              </a:ext>
            </a:extLst>
          </p:cNvPr>
          <p:cNvSpPr>
            <a:spLocks noGrp="1"/>
          </p:cNvSpPr>
          <p:nvPr>
            <p:ph type="sldNum" sz="quarter" idx="12"/>
          </p:nvPr>
        </p:nvSpPr>
        <p:spPr/>
        <p:txBody>
          <a:bodyPr/>
          <a:lstStyle/>
          <a:p>
            <a:fld id="{5EA792F7-1D9E-4C7E-A103-E8EDFDC2691E}" type="slidenum">
              <a:rPr lang="en-US" smtClean="0"/>
              <a:t>33</a:t>
            </a:fld>
            <a:endParaRPr lang="en-US"/>
          </a:p>
        </p:txBody>
      </p:sp>
      <p:pic>
        <p:nvPicPr>
          <p:cNvPr id="9" name="Picture 8">
            <a:extLst>
              <a:ext uri="{FF2B5EF4-FFF2-40B4-BE49-F238E27FC236}">
                <a16:creationId xmlns:a16="http://schemas.microsoft.com/office/drawing/2014/main" id="{5693FEA2-8707-CDB7-3478-CEEE087A0761}"/>
              </a:ext>
            </a:extLst>
          </p:cNvPr>
          <p:cNvPicPr>
            <a:picLocks noChangeAspect="1"/>
          </p:cNvPicPr>
          <p:nvPr/>
        </p:nvPicPr>
        <p:blipFill>
          <a:blip r:embed="rId2"/>
          <a:stretch>
            <a:fillRect/>
          </a:stretch>
        </p:blipFill>
        <p:spPr>
          <a:xfrm>
            <a:off x="302614" y="1742705"/>
            <a:ext cx="4539698" cy="4978770"/>
          </a:xfrm>
          <a:prstGeom prst="rect">
            <a:avLst/>
          </a:prstGeom>
        </p:spPr>
      </p:pic>
      <p:sp>
        <p:nvSpPr>
          <p:cNvPr id="5" name="TextBox 4">
            <a:extLst>
              <a:ext uri="{FF2B5EF4-FFF2-40B4-BE49-F238E27FC236}">
                <a16:creationId xmlns:a16="http://schemas.microsoft.com/office/drawing/2014/main" id="{A4BBFAED-3241-6B49-1CF6-E46BB218D79B}"/>
              </a:ext>
            </a:extLst>
          </p:cNvPr>
          <p:cNvSpPr txBox="1"/>
          <p:nvPr/>
        </p:nvSpPr>
        <p:spPr>
          <a:xfrm>
            <a:off x="668594" y="825910"/>
            <a:ext cx="1980496" cy="461665"/>
          </a:xfrm>
          <a:prstGeom prst="rect">
            <a:avLst/>
          </a:prstGeom>
          <a:noFill/>
        </p:spPr>
        <p:txBody>
          <a:bodyPr wrap="square" rtlCol="0">
            <a:spAutoFit/>
          </a:bodyPr>
          <a:lstStyle/>
          <a:p>
            <a:r>
              <a:rPr lang="en-US" sz="2400"/>
              <a:t>Null Values</a:t>
            </a:r>
          </a:p>
        </p:txBody>
      </p:sp>
      <p:pic>
        <p:nvPicPr>
          <p:cNvPr id="7" name="Picture 6">
            <a:extLst>
              <a:ext uri="{FF2B5EF4-FFF2-40B4-BE49-F238E27FC236}">
                <a16:creationId xmlns:a16="http://schemas.microsoft.com/office/drawing/2014/main" id="{0927B9C5-3418-CCF5-00B8-AC3293DB0E06}"/>
              </a:ext>
            </a:extLst>
          </p:cNvPr>
          <p:cNvPicPr>
            <a:picLocks noChangeAspect="1"/>
          </p:cNvPicPr>
          <p:nvPr/>
        </p:nvPicPr>
        <p:blipFill>
          <a:blip r:embed="rId3"/>
          <a:stretch>
            <a:fillRect/>
          </a:stretch>
        </p:blipFill>
        <p:spPr>
          <a:xfrm>
            <a:off x="4355691" y="1751249"/>
            <a:ext cx="7760563" cy="4377536"/>
          </a:xfrm>
          <a:prstGeom prst="rect">
            <a:avLst/>
          </a:prstGeom>
        </p:spPr>
      </p:pic>
      <p:sp>
        <p:nvSpPr>
          <p:cNvPr id="8" name="TextBox 7">
            <a:extLst>
              <a:ext uri="{FF2B5EF4-FFF2-40B4-BE49-F238E27FC236}">
                <a16:creationId xmlns:a16="http://schemas.microsoft.com/office/drawing/2014/main" id="{70A1549C-CEC5-B655-038F-648828ADD276}"/>
              </a:ext>
            </a:extLst>
          </p:cNvPr>
          <p:cNvSpPr txBox="1"/>
          <p:nvPr/>
        </p:nvSpPr>
        <p:spPr>
          <a:xfrm>
            <a:off x="5830529" y="825910"/>
            <a:ext cx="3491768" cy="461665"/>
          </a:xfrm>
          <a:prstGeom prst="rect">
            <a:avLst/>
          </a:prstGeom>
          <a:noFill/>
        </p:spPr>
        <p:txBody>
          <a:bodyPr wrap="square" rtlCol="0">
            <a:spAutoFit/>
          </a:bodyPr>
          <a:lstStyle/>
          <a:p>
            <a:r>
              <a:rPr lang="en-US" sz="2400"/>
              <a:t>Checking for the data type</a:t>
            </a:r>
          </a:p>
        </p:txBody>
      </p:sp>
    </p:spTree>
    <p:extLst>
      <p:ext uri="{BB962C8B-B14F-4D97-AF65-F5344CB8AC3E}">
        <p14:creationId xmlns:p14="http://schemas.microsoft.com/office/powerpoint/2010/main" val="932725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ED19B2-E8D2-62E1-61C5-61CC72321582}"/>
              </a:ext>
            </a:extLst>
          </p:cNvPr>
          <p:cNvSpPr>
            <a:spLocks noGrp="1"/>
          </p:cNvSpPr>
          <p:nvPr>
            <p:ph type="sldNum" sz="quarter" idx="12"/>
          </p:nvPr>
        </p:nvSpPr>
        <p:spPr/>
        <p:txBody>
          <a:bodyPr/>
          <a:lstStyle/>
          <a:p>
            <a:fld id="{5EA792F7-1D9E-4C7E-A103-E8EDFDC2691E}" type="slidenum">
              <a:rPr lang="en-US" smtClean="0"/>
              <a:t>34</a:t>
            </a:fld>
            <a:endParaRPr lang="en-US"/>
          </a:p>
        </p:txBody>
      </p:sp>
      <p:pic>
        <p:nvPicPr>
          <p:cNvPr id="6" name="Picture 5">
            <a:extLst>
              <a:ext uri="{FF2B5EF4-FFF2-40B4-BE49-F238E27FC236}">
                <a16:creationId xmlns:a16="http://schemas.microsoft.com/office/drawing/2014/main" id="{50EB6CA7-8059-B027-53DD-5732F74BAE0B}"/>
              </a:ext>
            </a:extLst>
          </p:cNvPr>
          <p:cNvPicPr>
            <a:picLocks noChangeAspect="1"/>
          </p:cNvPicPr>
          <p:nvPr/>
        </p:nvPicPr>
        <p:blipFill>
          <a:blip r:embed="rId2"/>
          <a:stretch>
            <a:fillRect/>
          </a:stretch>
        </p:blipFill>
        <p:spPr>
          <a:xfrm>
            <a:off x="501445" y="1390855"/>
            <a:ext cx="8963957" cy="4461723"/>
          </a:xfrm>
          <a:prstGeom prst="rect">
            <a:avLst/>
          </a:prstGeom>
        </p:spPr>
      </p:pic>
      <p:sp>
        <p:nvSpPr>
          <p:cNvPr id="7" name="TextBox 6">
            <a:extLst>
              <a:ext uri="{FF2B5EF4-FFF2-40B4-BE49-F238E27FC236}">
                <a16:creationId xmlns:a16="http://schemas.microsoft.com/office/drawing/2014/main" id="{38C7B402-6A67-A932-DB95-FF8FD0BEE6F2}"/>
              </a:ext>
            </a:extLst>
          </p:cNvPr>
          <p:cNvSpPr txBox="1"/>
          <p:nvPr/>
        </p:nvSpPr>
        <p:spPr>
          <a:xfrm>
            <a:off x="246547" y="481781"/>
            <a:ext cx="4661276" cy="461665"/>
          </a:xfrm>
          <a:prstGeom prst="rect">
            <a:avLst/>
          </a:prstGeom>
          <a:noFill/>
        </p:spPr>
        <p:txBody>
          <a:bodyPr wrap="none" rtlCol="0">
            <a:spAutoFit/>
          </a:bodyPr>
          <a:lstStyle/>
          <a:p>
            <a:r>
              <a:rPr lang="en-US" sz="2400" dirty="0">
                <a:latin typeface="Cambria Math" panose="02040503050406030204" pitchFamily="18" charset="0"/>
                <a:ea typeface="Cambria Math" panose="02040503050406030204" pitchFamily="18" charset="0"/>
              </a:rPr>
              <a:t>Enlabling the variable WeekStatus</a:t>
            </a:r>
          </a:p>
        </p:txBody>
      </p:sp>
    </p:spTree>
    <p:extLst>
      <p:ext uri="{BB962C8B-B14F-4D97-AF65-F5344CB8AC3E}">
        <p14:creationId xmlns:p14="http://schemas.microsoft.com/office/powerpoint/2010/main" val="3971335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FE140F-A732-F2E2-9245-6D012BCF418B}"/>
              </a:ext>
            </a:extLst>
          </p:cNvPr>
          <p:cNvSpPr>
            <a:spLocks noGrp="1"/>
          </p:cNvSpPr>
          <p:nvPr>
            <p:ph type="dt" sz="half" idx="10"/>
          </p:nvPr>
        </p:nvSpPr>
        <p:spPr/>
        <p:txBody>
          <a:bodyPr/>
          <a:lstStyle/>
          <a:p>
            <a:r>
              <a:rPr lang="en-US"/>
              <a:t>2/1/20XX</a:t>
            </a:r>
          </a:p>
        </p:txBody>
      </p:sp>
      <p:sp>
        <p:nvSpPr>
          <p:cNvPr id="3" name="Footer Placeholder 2">
            <a:extLst>
              <a:ext uri="{FF2B5EF4-FFF2-40B4-BE49-F238E27FC236}">
                <a16:creationId xmlns:a16="http://schemas.microsoft.com/office/drawing/2014/main" id="{286A868A-F17A-6C9E-E1A7-1162E4FECD30}"/>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62B079F5-1E2D-C31E-D44B-0A72A821CA70}"/>
              </a:ext>
            </a:extLst>
          </p:cNvPr>
          <p:cNvSpPr>
            <a:spLocks noGrp="1"/>
          </p:cNvSpPr>
          <p:nvPr>
            <p:ph type="sldNum" sz="quarter" idx="12"/>
          </p:nvPr>
        </p:nvSpPr>
        <p:spPr/>
        <p:txBody>
          <a:bodyPr/>
          <a:lstStyle/>
          <a:p>
            <a:fld id="{5EA792F7-1D9E-4C7E-A103-E8EDFDC2691E}" type="slidenum">
              <a:rPr lang="en-US" smtClean="0"/>
              <a:t>35</a:t>
            </a:fld>
            <a:endParaRPr lang="en-US"/>
          </a:p>
        </p:txBody>
      </p:sp>
      <p:pic>
        <p:nvPicPr>
          <p:cNvPr id="9" name="Picture 8">
            <a:extLst>
              <a:ext uri="{FF2B5EF4-FFF2-40B4-BE49-F238E27FC236}">
                <a16:creationId xmlns:a16="http://schemas.microsoft.com/office/drawing/2014/main" id="{04EB601D-C254-736C-191E-C1E0B18EA496}"/>
              </a:ext>
            </a:extLst>
          </p:cNvPr>
          <p:cNvPicPr>
            <a:picLocks noChangeAspect="1"/>
          </p:cNvPicPr>
          <p:nvPr/>
        </p:nvPicPr>
        <p:blipFill>
          <a:blip r:embed="rId2"/>
          <a:stretch>
            <a:fillRect/>
          </a:stretch>
        </p:blipFill>
        <p:spPr>
          <a:xfrm>
            <a:off x="0" y="1279254"/>
            <a:ext cx="12192000" cy="2370855"/>
          </a:xfrm>
          <a:prstGeom prst="rect">
            <a:avLst/>
          </a:prstGeom>
        </p:spPr>
      </p:pic>
      <p:sp>
        <p:nvSpPr>
          <p:cNvPr id="5" name="TextBox 4">
            <a:extLst>
              <a:ext uri="{FF2B5EF4-FFF2-40B4-BE49-F238E27FC236}">
                <a16:creationId xmlns:a16="http://schemas.microsoft.com/office/drawing/2014/main" id="{89592EA7-2AB5-21DD-3CD5-48C79889F049}"/>
              </a:ext>
            </a:extLst>
          </p:cNvPr>
          <p:cNvSpPr txBox="1"/>
          <p:nvPr/>
        </p:nvSpPr>
        <p:spPr>
          <a:xfrm>
            <a:off x="108155" y="294796"/>
            <a:ext cx="2879571" cy="461665"/>
          </a:xfrm>
          <a:prstGeom prst="rect">
            <a:avLst/>
          </a:prstGeom>
          <a:noFill/>
        </p:spPr>
        <p:txBody>
          <a:bodyPr wrap="none" rtlCol="0">
            <a:spAutoFit/>
          </a:bodyPr>
          <a:lstStyle/>
          <a:p>
            <a:r>
              <a:rPr lang="en-US" sz="2400">
                <a:latin typeface="Cambria Math" panose="02040503050406030204" pitchFamily="18" charset="0"/>
                <a:ea typeface="Cambria Math" panose="02040503050406030204" pitchFamily="18" charset="0"/>
              </a:rPr>
              <a:t>Dividing the data set</a:t>
            </a:r>
          </a:p>
        </p:txBody>
      </p:sp>
      <p:pic>
        <p:nvPicPr>
          <p:cNvPr id="7" name="Picture 6">
            <a:extLst>
              <a:ext uri="{FF2B5EF4-FFF2-40B4-BE49-F238E27FC236}">
                <a16:creationId xmlns:a16="http://schemas.microsoft.com/office/drawing/2014/main" id="{40CE68EC-015B-5B29-0E10-B8DB7F4205F6}"/>
              </a:ext>
            </a:extLst>
          </p:cNvPr>
          <p:cNvPicPr>
            <a:picLocks noChangeAspect="1"/>
          </p:cNvPicPr>
          <p:nvPr/>
        </p:nvPicPr>
        <p:blipFill>
          <a:blip r:embed="rId3"/>
          <a:stretch>
            <a:fillRect/>
          </a:stretch>
        </p:blipFill>
        <p:spPr>
          <a:xfrm>
            <a:off x="0" y="4172902"/>
            <a:ext cx="12192000" cy="2548573"/>
          </a:xfrm>
          <a:prstGeom prst="rect">
            <a:avLst/>
          </a:prstGeom>
        </p:spPr>
      </p:pic>
      <p:sp>
        <p:nvSpPr>
          <p:cNvPr id="8" name="TextBox 7">
            <a:extLst>
              <a:ext uri="{FF2B5EF4-FFF2-40B4-BE49-F238E27FC236}">
                <a16:creationId xmlns:a16="http://schemas.microsoft.com/office/drawing/2014/main" id="{80E5F2D8-7627-6CDF-835E-1DA7E0E62F78}"/>
              </a:ext>
            </a:extLst>
          </p:cNvPr>
          <p:cNvSpPr txBox="1"/>
          <p:nvPr/>
        </p:nvSpPr>
        <p:spPr>
          <a:xfrm>
            <a:off x="5299587" y="848367"/>
            <a:ext cx="974947" cy="430887"/>
          </a:xfrm>
          <a:prstGeom prst="rect">
            <a:avLst/>
          </a:prstGeom>
          <a:noFill/>
        </p:spPr>
        <p:txBody>
          <a:bodyPr wrap="none" rtlCol="0">
            <a:spAutoFit/>
          </a:bodyPr>
          <a:lstStyle/>
          <a:p>
            <a:r>
              <a:rPr lang="en-US" sz="2200" b="1">
                <a:latin typeface="Cambria Math" panose="02040503050406030204" pitchFamily="18" charset="0"/>
                <a:ea typeface="Cambria Math" panose="02040503050406030204" pitchFamily="18" charset="0"/>
              </a:rPr>
              <a:t>Data-1</a:t>
            </a:r>
          </a:p>
        </p:txBody>
      </p:sp>
      <p:sp>
        <p:nvSpPr>
          <p:cNvPr id="11" name="TextBox 10">
            <a:extLst>
              <a:ext uri="{FF2B5EF4-FFF2-40B4-BE49-F238E27FC236}">
                <a16:creationId xmlns:a16="http://schemas.microsoft.com/office/drawing/2014/main" id="{58899B8E-1F90-5329-817F-F3C18F2949BA}"/>
              </a:ext>
            </a:extLst>
          </p:cNvPr>
          <p:cNvSpPr txBox="1"/>
          <p:nvPr/>
        </p:nvSpPr>
        <p:spPr>
          <a:xfrm>
            <a:off x="5437238" y="3650109"/>
            <a:ext cx="974947" cy="430887"/>
          </a:xfrm>
          <a:prstGeom prst="rect">
            <a:avLst/>
          </a:prstGeom>
          <a:noFill/>
        </p:spPr>
        <p:txBody>
          <a:bodyPr wrap="none" rtlCol="0">
            <a:spAutoFit/>
          </a:bodyPr>
          <a:lstStyle/>
          <a:p>
            <a:r>
              <a:rPr lang="en-US" sz="2200" b="1">
                <a:latin typeface="Cambria Math" panose="02040503050406030204" pitchFamily="18" charset="0"/>
                <a:ea typeface="Cambria Math" panose="02040503050406030204" pitchFamily="18" charset="0"/>
              </a:rPr>
              <a:t>Data-2</a:t>
            </a:r>
          </a:p>
        </p:txBody>
      </p:sp>
    </p:spTree>
    <p:extLst>
      <p:ext uri="{BB962C8B-B14F-4D97-AF65-F5344CB8AC3E}">
        <p14:creationId xmlns:p14="http://schemas.microsoft.com/office/powerpoint/2010/main" val="3992499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0E8B6F-EA77-256F-554B-B5E2D9D93954}"/>
              </a:ext>
            </a:extLst>
          </p:cNvPr>
          <p:cNvSpPr>
            <a:spLocks noGrp="1"/>
          </p:cNvSpPr>
          <p:nvPr>
            <p:ph type="sldNum" sz="quarter" idx="12"/>
          </p:nvPr>
        </p:nvSpPr>
        <p:spPr/>
        <p:txBody>
          <a:bodyPr/>
          <a:lstStyle/>
          <a:p>
            <a:fld id="{5EA792F7-1D9E-4C7E-A103-E8EDFDC2691E}" type="slidenum">
              <a:rPr lang="en-US" smtClean="0"/>
              <a:t>36</a:t>
            </a:fld>
            <a:endParaRPr lang="en-US"/>
          </a:p>
        </p:txBody>
      </p:sp>
      <p:pic>
        <p:nvPicPr>
          <p:cNvPr id="8" name="Picture 7">
            <a:extLst>
              <a:ext uri="{FF2B5EF4-FFF2-40B4-BE49-F238E27FC236}">
                <a16:creationId xmlns:a16="http://schemas.microsoft.com/office/drawing/2014/main" id="{E43D52C8-BA0C-9CC3-FBCF-CDC219479A61}"/>
              </a:ext>
            </a:extLst>
          </p:cNvPr>
          <p:cNvPicPr>
            <a:picLocks noChangeAspect="1"/>
          </p:cNvPicPr>
          <p:nvPr/>
        </p:nvPicPr>
        <p:blipFill>
          <a:blip r:embed="rId2"/>
          <a:stretch>
            <a:fillRect/>
          </a:stretch>
        </p:blipFill>
        <p:spPr>
          <a:xfrm>
            <a:off x="0" y="1861514"/>
            <a:ext cx="12192000" cy="3528013"/>
          </a:xfrm>
          <a:prstGeom prst="rect">
            <a:avLst/>
          </a:prstGeom>
        </p:spPr>
      </p:pic>
      <p:sp>
        <p:nvSpPr>
          <p:cNvPr id="9" name="TextBox 8">
            <a:extLst>
              <a:ext uri="{FF2B5EF4-FFF2-40B4-BE49-F238E27FC236}">
                <a16:creationId xmlns:a16="http://schemas.microsoft.com/office/drawing/2014/main" id="{CC2FD370-0415-D393-03C3-3260991549F9}"/>
              </a:ext>
            </a:extLst>
          </p:cNvPr>
          <p:cNvSpPr txBox="1"/>
          <p:nvPr/>
        </p:nvSpPr>
        <p:spPr>
          <a:xfrm>
            <a:off x="226141" y="894691"/>
            <a:ext cx="8815362" cy="461665"/>
          </a:xfrm>
          <a:prstGeom prst="rect">
            <a:avLst/>
          </a:prstGeom>
          <a:noFill/>
        </p:spPr>
        <p:txBody>
          <a:bodyPr wrap="none" rtlCol="0">
            <a:spAutoFit/>
          </a:bodyPr>
          <a:lstStyle/>
          <a:p>
            <a:r>
              <a:rPr lang="en-US" sz="2400">
                <a:latin typeface="Cambria Math" panose="02040503050406030204" pitchFamily="18" charset="0"/>
                <a:ea typeface="Cambria Math" panose="02040503050406030204" pitchFamily="18" charset="0"/>
              </a:rPr>
              <a:t>Renaming the column names and dropping the days from the data </a:t>
            </a:r>
          </a:p>
        </p:txBody>
      </p:sp>
    </p:spTree>
    <p:extLst>
      <p:ext uri="{BB962C8B-B14F-4D97-AF65-F5344CB8AC3E}">
        <p14:creationId xmlns:p14="http://schemas.microsoft.com/office/powerpoint/2010/main" val="3224836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C2A568-6471-2F6B-5A7E-B71134E9891F}"/>
              </a:ext>
            </a:extLst>
          </p:cNvPr>
          <p:cNvSpPr>
            <a:spLocks noGrp="1"/>
          </p:cNvSpPr>
          <p:nvPr>
            <p:ph type="sldNum" sz="quarter" idx="12"/>
          </p:nvPr>
        </p:nvSpPr>
        <p:spPr/>
        <p:txBody>
          <a:bodyPr/>
          <a:lstStyle/>
          <a:p>
            <a:fld id="{5EA792F7-1D9E-4C7E-A103-E8EDFDC2691E}" type="slidenum">
              <a:rPr lang="en-US" smtClean="0"/>
              <a:t>37</a:t>
            </a:fld>
            <a:endParaRPr lang="en-US"/>
          </a:p>
        </p:txBody>
      </p:sp>
      <p:pic>
        <p:nvPicPr>
          <p:cNvPr id="4098" name="Picture 2">
            <a:extLst>
              <a:ext uri="{FF2B5EF4-FFF2-40B4-BE49-F238E27FC236}">
                <a16:creationId xmlns:a16="http://schemas.microsoft.com/office/drawing/2014/main" id="{7F956912-201E-34A9-A380-93FB980C6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1393"/>
            <a:ext cx="4961143" cy="49700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7A8AC3E-4746-4B58-82B0-14B9CA6B9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659" y="2497802"/>
            <a:ext cx="4216810" cy="40411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8D3EC1-EDC4-1540-1D43-9E1ECDB74E1C}"/>
              </a:ext>
            </a:extLst>
          </p:cNvPr>
          <p:cNvSpPr txBox="1"/>
          <p:nvPr/>
        </p:nvSpPr>
        <p:spPr>
          <a:xfrm>
            <a:off x="334297" y="136525"/>
            <a:ext cx="1375698" cy="461665"/>
          </a:xfrm>
          <a:prstGeom prst="rect">
            <a:avLst/>
          </a:prstGeom>
          <a:noFill/>
        </p:spPr>
        <p:txBody>
          <a:bodyPr wrap="none" rtlCol="0">
            <a:spAutoFit/>
          </a:bodyPr>
          <a:lstStyle/>
          <a:p>
            <a:r>
              <a:rPr lang="en-US" sz="2400" b="1">
                <a:latin typeface="Cambria Math" panose="02040503050406030204" pitchFamily="18" charset="0"/>
                <a:ea typeface="Cambria Math" panose="02040503050406030204" pitchFamily="18" charset="0"/>
              </a:rPr>
              <a:t>Bar Plots</a:t>
            </a:r>
          </a:p>
        </p:txBody>
      </p:sp>
      <p:sp>
        <p:nvSpPr>
          <p:cNvPr id="9" name="TextBox 8">
            <a:extLst>
              <a:ext uri="{FF2B5EF4-FFF2-40B4-BE49-F238E27FC236}">
                <a16:creationId xmlns:a16="http://schemas.microsoft.com/office/drawing/2014/main" id="{EBF49ED0-0ED2-6A0F-A0CF-71BFA17C67BC}"/>
              </a:ext>
            </a:extLst>
          </p:cNvPr>
          <p:cNvSpPr txBox="1"/>
          <p:nvPr/>
        </p:nvSpPr>
        <p:spPr>
          <a:xfrm>
            <a:off x="570270" y="687363"/>
            <a:ext cx="6096000" cy="1200329"/>
          </a:xfrm>
          <a:prstGeom prst="rect">
            <a:avLst/>
          </a:prstGeom>
          <a:noFill/>
        </p:spPr>
        <p:txBody>
          <a:bodyPr wrap="square">
            <a:spAutoFit/>
          </a:bodyPr>
          <a:lstStyle/>
          <a:p>
            <a:r>
              <a:rPr lang="en-US" b="0" dirty="0" err="1">
                <a:solidFill>
                  <a:srgbClr val="000000"/>
                </a:solidFill>
                <a:effectLst/>
                <a:highlight>
                  <a:srgbClr val="F7F7F7"/>
                </a:highlight>
                <a:latin typeface="Courier New" panose="02070309020205020404" pitchFamily="49" charset="0"/>
              </a:rPr>
              <a:t>plt.hist</a:t>
            </a:r>
            <a:r>
              <a:rPr lang="en-US" b="0" dirty="0">
                <a:solidFill>
                  <a:srgbClr val="000000"/>
                </a:solidFill>
                <a:effectLst/>
                <a:highlight>
                  <a:srgbClr val="F7F7F7"/>
                </a:highlight>
                <a:latin typeface="Courier New" panose="02070309020205020404" pitchFamily="49" charset="0"/>
              </a:rPr>
              <a:t>(</a:t>
            </a:r>
            <a:r>
              <a:rPr lang="en-US" b="0" dirty="0" err="1">
                <a:solidFill>
                  <a:srgbClr val="000000"/>
                </a:solidFill>
                <a:effectLst/>
                <a:highlight>
                  <a:srgbClr val="F7F7F7"/>
                </a:highlight>
                <a:latin typeface="Courier New" panose="02070309020205020404" pitchFamily="49" charset="0"/>
              </a:rPr>
              <a:t>df</a:t>
            </a:r>
            <a:r>
              <a:rPr lang="en-US" b="0" dirty="0">
                <a:solidFill>
                  <a:srgbClr val="000000"/>
                </a:solidFill>
                <a:effectLst/>
                <a:highlight>
                  <a:srgbClr val="F7F7F7"/>
                </a:highlight>
                <a:latin typeface="Courier New" panose="02070309020205020404" pitchFamily="49" charset="0"/>
              </a:rPr>
              <a:t>[</a:t>
            </a:r>
            <a:r>
              <a:rPr lang="en-US" b="0" dirty="0">
                <a:solidFill>
                  <a:srgbClr val="A31515"/>
                </a:solidFill>
                <a:effectLst/>
                <a:highlight>
                  <a:srgbClr val="F7F7F7"/>
                </a:highlight>
                <a:latin typeface="Courier New" panose="02070309020205020404" pitchFamily="49" charset="0"/>
              </a:rPr>
              <a:t>'CO2'</a:t>
            </a:r>
            <a:r>
              <a:rPr lang="en-US" b="0" dirty="0">
                <a:solidFill>
                  <a:srgbClr val="000000"/>
                </a:solidFill>
                <a:effectLst/>
                <a:highlight>
                  <a:srgbClr val="F7F7F7"/>
                </a:highlight>
                <a:latin typeface="Courier New" panose="02070309020205020404" pitchFamily="49" charset="0"/>
              </a:rPr>
              <a:t>],color=</a:t>
            </a:r>
            <a:r>
              <a:rPr lang="en-US" b="0" dirty="0">
                <a:solidFill>
                  <a:srgbClr val="A31515"/>
                </a:solidFill>
                <a:effectLst/>
                <a:highlight>
                  <a:srgbClr val="F7F7F7"/>
                </a:highlight>
                <a:latin typeface="Courier New" panose="02070309020205020404" pitchFamily="49" charset="0"/>
              </a:rPr>
              <a:t>'</a:t>
            </a:r>
            <a:r>
              <a:rPr lang="en-US" b="0" dirty="0" err="1">
                <a:solidFill>
                  <a:srgbClr val="A31515"/>
                </a:solidFill>
                <a:effectLst/>
                <a:highlight>
                  <a:srgbClr val="F7F7F7"/>
                </a:highlight>
                <a:latin typeface="Courier New" panose="02070309020205020404" pitchFamily="49" charset="0"/>
              </a:rPr>
              <a:t>maroon'</a:t>
            </a:r>
            <a:r>
              <a:rPr lang="en-US" b="0" dirty="0" err="1">
                <a:solidFill>
                  <a:srgbClr val="000000"/>
                </a:solidFill>
                <a:effectLst/>
                <a:highlight>
                  <a:srgbClr val="F7F7F7"/>
                </a:highlight>
                <a:latin typeface="Courier New" panose="02070309020205020404" pitchFamily="49" charset="0"/>
              </a:rPr>
              <a:t>,bins</a:t>
            </a:r>
            <a:r>
              <a:rPr lang="en-US" b="0" dirty="0">
                <a:solidFill>
                  <a:srgbClr val="000000"/>
                </a:solidFill>
                <a:effectLst/>
                <a:highlight>
                  <a:srgbClr val="F7F7F7"/>
                </a:highlight>
                <a:latin typeface="Courier New" panose="02070309020205020404" pitchFamily="49" charset="0"/>
              </a:rPr>
              <a:t>=</a:t>
            </a:r>
            <a:r>
              <a:rPr lang="en-US" b="0" dirty="0">
                <a:solidFill>
                  <a:srgbClr val="116644"/>
                </a:solidFill>
                <a:effectLst/>
                <a:highlight>
                  <a:srgbClr val="F7F7F7"/>
                </a:highlight>
                <a:latin typeface="Courier New" panose="02070309020205020404" pitchFamily="49" charset="0"/>
              </a:rPr>
              <a:t>10</a:t>
            </a:r>
            <a:r>
              <a:rPr lang="en-US" b="0" dirty="0">
                <a:solidFill>
                  <a:srgbClr val="000000"/>
                </a:solidFill>
                <a:effectLst/>
                <a:highlight>
                  <a:srgbClr val="F7F7F7"/>
                </a:highlight>
                <a:latin typeface="Courier New" panose="02070309020205020404" pitchFamily="49" charset="0"/>
              </a:rPr>
              <a:t>)</a:t>
            </a:r>
          </a:p>
          <a:p>
            <a:r>
              <a:rPr lang="en-US" b="0" dirty="0" err="1">
                <a:solidFill>
                  <a:srgbClr val="000000"/>
                </a:solidFill>
                <a:effectLst/>
                <a:highlight>
                  <a:srgbClr val="F7F7F7"/>
                </a:highlight>
                <a:latin typeface="Courier New" panose="02070309020205020404" pitchFamily="49" charset="0"/>
              </a:rPr>
              <a:t>plt.xlabel</a:t>
            </a:r>
            <a:r>
              <a:rPr lang="en-US" b="0" dirty="0">
                <a:solidFill>
                  <a:srgbClr val="000000"/>
                </a:solidFill>
                <a:effectLst/>
                <a:highlight>
                  <a:srgbClr val="F7F7F7"/>
                </a:highlight>
                <a:latin typeface="Courier New" panose="02070309020205020404" pitchFamily="49" charset="0"/>
              </a:rPr>
              <a:t>(</a:t>
            </a:r>
            <a:r>
              <a:rPr lang="en-US" b="0" dirty="0">
                <a:solidFill>
                  <a:srgbClr val="A31515"/>
                </a:solidFill>
                <a:effectLst/>
                <a:highlight>
                  <a:srgbClr val="F7F7F7"/>
                </a:highlight>
                <a:latin typeface="Courier New" panose="02070309020205020404" pitchFamily="49" charset="0"/>
              </a:rPr>
              <a:t>'CO2'</a:t>
            </a:r>
            <a:r>
              <a:rPr lang="en-US" b="0" dirty="0">
                <a:solidFill>
                  <a:srgbClr val="000000"/>
                </a:solidFill>
                <a:effectLst/>
                <a:highlight>
                  <a:srgbClr val="F7F7F7"/>
                </a:highlight>
                <a:latin typeface="Courier New" panose="02070309020205020404" pitchFamily="49" charset="0"/>
              </a:rPr>
              <a:t>)</a:t>
            </a:r>
          </a:p>
          <a:p>
            <a:r>
              <a:rPr lang="en-US" b="0" dirty="0" err="1">
                <a:solidFill>
                  <a:srgbClr val="000000"/>
                </a:solidFill>
                <a:effectLst/>
                <a:highlight>
                  <a:srgbClr val="F7F7F7"/>
                </a:highlight>
                <a:latin typeface="Courier New" panose="02070309020205020404" pitchFamily="49" charset="0"/>
              </a:rPr>
              <a:t>plt.ylabel</a:t>
            </a:r>
            <a:r>
              <a:rPr lang="en-US" b="0" dirty="0">
                <a:solidFill>
                  <a:srgbClr val="000000"/>
                </a:solidFill>
                <a:effectLst/>
                <a:highlight>
                  <a:srgbClr val="F7F7F7"/>
                </a:highlight>
                <a:latin typeface="Courier New" panose="02070309020205020404" pitchFamily="49" charset="0"/>
              </a:rPr>
              <a:t>(</a:t>
            </a:r>
            <a:r>
              <a:rPr lang="en-US" b="0" dirty="0">
                <a:solidFill>
                  <a:srgbClr val="A31515"/>
                </a:solidFill>
                <a:effectLst/>
                <a:highlight>
                  <a:srgbClr val="F7F7F7"/>
                </a:highlight>
                <a:latin typeface="Courier New" panose="02070309020205020404" pitchFamily="49" charset="0"/>
              </a:rPr>
              <a:t>'Frequency'</a:t>
            </a:r>
            <a:r>
              <a:rPr lang="en-US" b="0" dirty="0">
                <a:solidFill>
                  <a:srgbClr val="000000"/>
                </a:solidFill>
                <a:effectLst/>
                <a:highlight>
                  <a:srgbClr val="F7F7F7"/>
                </a:highlight>
                <a:latin typeface="Courier New" panose="02070309020205020404" pitchFamily="49" charset="0"/>
              </a:rPr>
              <a:t>)</a:t>
            </a:r>
          </a:p>
          <a:p>
            <a:r>
              <a:rPr lang="en-US" b="0" dirty="0" err="1">
                <a:solidFill>
                  <a:srgbClr val="000000"/>
                </a:solidFill>
                <a:effectLst/>
                <a:highlight>
                  <a:srgbClr val="F7F7F7"/>
                </a:highlight>
                <a:latin typeface="Courier New" panose="02070309020205020404" pitchFamily="49" charset="0"/>
              </a:rPr>
              <a:t>plt.show</a:t>
            </a:r>
            <a:r>
              <a:rPr lang="en-US" b="0" dirty="0">
                <a:solidFill>
                  <a:srgbClr val="000000"/>
                </a:solidFill>
                <a:effectLst/>
                <a:highlight>
                  <a:srgbClr val="F7F7F7"/>
                </a:highlight>
                <a:latin typeface="Courier New" panose="02070309020205020404" pitchFamily="49" charset="0"/>
              </a:rPr>
              <a:t>()</a:t>
            </a:r>
          </a:p>
        </p:txBody>
      </p:sp>
      <p:sp>
        <p:nvSpPr>
          <p:cNvPr id="11" name="TextBox 10">
            <a:extLst>
              <a:ext uri="{FF2B5EF4-FFF2-40B4-BE49-F238E27FC236}">
                <a16:creationId xmlns:a16="http://schemas.microsoft.com/office/drawing/2014/main" id="{E63F960C-0F5F-CDA2-49A8-AA17A30AFBA2}"/>
              </a:ext>
            </a:extLst>
          </p:cNvPr>
          <p:cNvSpPr txBox="1"/>
          <p:nvPr/>
        </p:nvSpPr>
        <p:spPr>
          <a:xfrm>
            <a:off x="6096000" y="1012729"/>
            <a:ext cx="6096000" cy="1477328"/>
          </a:xfrm>
          <a:prstGeom prst="rect">
            <a:avLst/>
          </a:prstGeom>
          <a:noFill/>
        </p:spPr>
        <p:txBody>
          <a:bodyPr wrap="square">
            <a:spAutoFit/>
          </a:bodyPr>
          <a:lstStyle/>
          <a:p>
            <a:r>
              <a:rPr lang="en-US" b="0">
                <a:solidFill>
                  <a:srgbClr val="000000"/>
                </a:solidFill>
                <a:effectLst/>
                <a:highlight>
                  <a:srgbClr val="F7F7F7"/>
                </a:highlight>
                <a:latin typeface="Courier New" panose="02070309020205020404" pitchFamily="49" charset="0"/>
              </a:rPr>
              <a:t>catplot=</a:t>
            </a:r>
            <a:r>
              <a:rPr lang="en-US" b="0" err="1">
                <a:solidFill>
                  <a:srgbClr val="000000"/>
                </a:solidFill>
                <a:effectLst/>
                <a:highlight>
                  <a:srgbClr val="F7F7F7"/>
                </a:highlight>
                <a:latin typeface="Courier New" panose="02070309020205020404" pitchFamily="49" charset="0"/>
              </a:rPr>
              <a:t>sns.catplot</a:t>
            </a:r>
            <a:r>
              <a:rPr lang="en-US" b="0">
                <a:solidFill>
                  <a:srgbClr val="000000"/>
                </a:solidFill>
                <a:effectLst/>
                <a:highlight>
                  <a:srgbClr val="F7F7F7"/>
                </a:highlight>
                <a:latin typeface="Courier New" panose="02070309020205020404" pitchFamily="49" charset="0"/>
              </a:rPr>
              <a:t>(x=</a:t>
            </a:r>
            <a:r>
              <a:rPr lang="en-US" b="0">
                <a:solidFill>
                  <a:srgbClr val="A31515"/>
                </a:solidFill>
                <a:effectLst/>
                <a:highlight>
                  <a:srgbClr val="F7F7F7"/>
                </a:highlight>
                <a:latin typeface="Courier New" panose="02070309020205020404" pitchFamily="49" charset="0"/>
              </a:rPr>
              <a:t>'</a:t>
            </a:r>
            <a:r>
              <a:rPr lang="en-US" b="0" err="1">
                <a:solidFill>
                  <a:srgbClr val="A31515"/>
                </a:solidFill>
                <a:effectLst/>
                <a:highlight>
                  <a:srgbClr val="F7F7F7"/>
                </a:highlight>
                <a:latin typeface="Courier New" panose="02070309020205020404" pitchFamily="49" charset="0"/>
              </a:rPr>
              <a:t>Load_Type'</a:t>
            </a:r>
            <a:r>
              <a:rPr lang="en-US" b="0" err="1">
                <a:solidFill>
                  <a:srgbClr val="000000"/>
                </a:solidFill>
                <a:effectLst/>
                <a:highlight>
                  <a:srgbClr val="F7F7F7"/>
                </a:highlight>
                <a:latin typeface="Courier New" panose="02070309020205020404" pitchFamily="49" charset="0"/>
              </a:rPr>
              <a:t>,y</a:t>
            </a:r>
            <a:r>
              <a:rPr lang="en-US" b="0">
                <a:solidFill>
                  <a:srgbClr val="000000"/>
                </a:solidFill>
                <a:effectLst/>
                <a:highlight>
                  <a:srgbClr val="F7F7F7"/>
                </a:highlight>
                <a:latin typeface="Courier New" panose="02070309020205020404" pitchFamily="49" charset="0"/>
              </a:rPr>
              <a:t>=</a:t>
            </a:r>
            <a:r>
              <a:rPr lang="en-US" b="0">
                <a:solidFill>
                  <a:srgbClr val="A31515"/>
                </a:solidFill>
                <a:effectLst/>
                <a:highlight>
                  <a:srgbClr val="F7F7F7"/>
                </a:highlight>
                <a:latin typeface="Courier New" panose="02070309020205020404" pitchFamily="49" charset="0"/>
              </a:rPr>
              <a:t>'Usage_kWh'</a:t>
            </a:r>
            <a:r>
              <a:rPr lang="en-US" b="0">
                <a:solidFill>
                  <a:srgbClr val="000000"/>
                </a:solidFill>
                <a:effectLst/>
                <a:highlight>
                  <a:srgbClr val="F7F7F7"/>
                </a:highlight>
                <a:latin typeface="Courier New" panose="02070309020205020404" pitchFamily="49" charset="0"/>
              </a:rPr>
              <a:t>,data=</a:t>
            </a:r>
            <a:r>
              <a:rPr lang="en-US" b="0" err="1">
                <a:solidFill>
                  <a:srgbClr val="000000"/>
                </a:solidFill>
                <a:effectLst/>
                <a:highlight>
                  <a:srgbClr val="F7F7F7"/>
                </a:highlight>
                <a:latin typeface="Courier New" panose="02070309020205020404" pitchFamily="49" charset="0"/>
              </a:rPr>
              <a:t>data,color</a:t>
            </a:r>
            <a:r>
              <a:rPr lang="en-US" b="0">
                <a:solidFill>
                  <a:srgbClr val="000000"/>
                </a:solidFill>
                <a:effectLst/>
                <a:highlight>
                  <a:srgbClr val="F7F7F7"/>
                </a:highlight>
                <a:latin typeface="Courier New" panose="02070309020205020404" pitchFamily="49" charset="0"/>
              </a:rPr>
              <a:t>=</a:t>
            </a:r>
            <a:r>
              <a:rPr lang="en-US" b="0">
                <a:solidFill>
                  <a:srgbClr val="A31515"/>
                </a:solidFill>
                <a:effectLst/>
                <a:highlight>
                  <a:srgbClr val="F7F7F7"/>
                </a:highlight>
                <a:latin typeface="Courier New" panose="02070309020205020404" pitchFamily="49" charset="0"/>
              </a:rPr>
              <a:t>'gold'</a:t>
            </a:r>
            <a:r>
              <a:rPr lang="en-US" b="0">
                <a:solidFill>
                  <a:srgbClr val="000000"/>
                </a:solidFill>
                <a:effectLst/>
                <a:highlight>
                  <a:srgbClr val="F7F7F7"/>
                </a:highlight>
                <a:latin typeface="Courier New" panose="02070309020205020404" pitchFamily="49" charset="0"/>
              </a:rPr>
              <a:t>)</a:t>
            </a:r>
          </a:p>
          <a:p>
            <a:r>
              <a:rPr lang="en-US" b="0">
                <a:solidFill>
                  <a:srgbClr val="000000"/>
                </a:solidFill>
                <a:effectLst/>
                <a:highlight>
                  <a:srgbClr val="F7F7F7"/>
                </a:highlight>
                <a:latin typeface="Courier New" panose="02070309020205020404" pitchFamily="49" charset="0"/>
              </a:rPr>
              <a:t>catplot.set_ylabels(</a:t>
            </a:r>
            <a:r>
              <a:rPr lang="en-US" b="0">
                <a:solidFill>
                  <a:srgbClr val="A31515"/>
                </a:solidFill>
                <a:effectLst/>
                <a:highlight>
                  <a:srgbClr val="F7F7F7"/>
                </a:highlight>
                <a:latin typeface="Courier New" panose="02070309020205020404" pitchFamily="49" charset="0"/>
              </a:rPr>
              <a:t>'</a:t>
            </a:r>
            <a:r>
              <a:rPr lang="en-US" b="0" err="1">
                <a:solidFill>
                  <a:srgbClr val="A31515"/>
                </a:solidFill>
                <a:effectLst/>
                <a:highlight>
                  <a:srgbClr val="F7F7F7"/>
                </a:highlight>
                <a:latin typeface="Courier New" panose="02070309020205020404" pitchFamily="49" charset="0"/>
              </a:rPr>
              <a:t>Usage_kWh</a:t>
            </a:r>
            <a:r>
              <a:rPr lang="en-US" b="0">
                <a:solidFill>
                  <a:srgbClr val="A31515"/>
                </a:solidFill>
                <a:effectLst/>
                <a:highlight>
                  <a:srgbClr val="F7F7F7"/>
                </a:highlight>
                <a:latin typeface="Courier New" panose="02070309020205020404" pitchFamily="49" charset="0"/>
              </a:rPr>
              <a:t>'</a:t>
            </a:r>
            <a:r>
              <a:rPr lang="en-US" b="0">
                <a:solidFill>
                  <a:srgbClr val="000000"/>
                </a:solidFill>
                <a:effectLst/>
                <a:highlight>
                  <a:srgbClr val="F7F7F7"/>
                </a:highlight>
                <a:latin typeface="Courier New" panose="02070309020205020404" pitchFamily="49" charset="0"/>
              </a:rPr>
              <a:t>)</a:t>
            </a:r>
          </a:p>
          <a:p>
            <a:r>
              <a:rPr lang="en-US" b="0" err="1">
                <a:solidFill>
                  <a:srgbClr val="000000"/>
                </a:solidFill>
                <a:effectLst/>
                <a:highlight>
                  <a:srgbClr val="F7F7F7"/>
                </a:highlight>
                <a:latin typeface="Courier New" panose="02070309020205020404" pitchFamily="49" charset="0"/>
              </a:rPr>
              <a:t>catplot.set_xlabels</a:t>
            </a:r>
            <a:r>
              <a:rPr lang="en-US" b="0">
                <a:solidFill>
                  <a:srgbClr val="000000"/>
                </a:solidFill>
                <a:effectLst/>
                <a:highlight>
                  <a:srgbClr val="F7F7F7"/>
                </a:highlight>
                <a:latin typeface="Courier New" panose="02070309020205020404" pitchFamily="49" charset="0"/>
              </a:rPr>
              <a:t>(</a:t>
            </a:r>
            <a:r>
              <a:rPr lang="en-US" b="0">
                <a:solidFill>
                  <a:srgbClr val="A31515"/>
                </a:solidFill>
                <a:effectLst/>
                <a:highlight>
                  <a:srgbClr val="F7F7F7"/>
                </a:highlight>
                <a:latin typeface="Courier New" panose="02070309020205020404" pitchFamily="49" charset="0"/>
              </a:rPr>
              <a:t>'</a:t>
            </a:r>
            <a:r>
              <a:rPr lang="en-US" b="0" err="1">
                <a:solidFill>
                  <a:srgbClr val="A31515"/>
                </a:solidFill>
                <a:effectLst/>
                <a:highlight>
                  <a:srgbClr val="F7F7F7"/>
                </a:highlight>
                <a:latin typeface="Courier New" panose="02070309020205020404" pitchFamily="49" charset="0"/>
              </a:rPr>
              <a:t>Load_Type</a:t>
            </a:r>
            <a:r>
              <a:rPr lang="en-US" b="0">
                <a:solidFill>
                  <a:srgbClr val="A31515"/>
                </a:solidFill>
                <a:effectLst/>
                <a:highlight>
                  <a:srgbClr val="F7F7F7"/>
                </a:highlight>
                <a:latin typeface="Courier New" panose="02070309020205020404" pitchFamily="49" charset="0"/>
              </a:rPr>
              <a:t>'</a:t>
            </a:r>
            <a:r>
              <a:rPr lang="en-US" b="0">
                <a:solidFill>
                  <a:srgbClr val="000000"/>
                </a:solidFill>
                <a:effectLst/>
                <a:highlight>
                  <a:srgbClr val="F7F7F7"/>
                </a:highlight>
                <a:latin typeface="Courier New" panose="02070309020205020404" pitchFamily="49" charset="0"/>
              </a:rPr>
              <a:t>)</a:t>
            </a:r>
          </a:p>
          <a:p>
            <a:r>
              <a:rPr lang="en-US" b="0">
                <a:solidFill>
                  <a:srgbClr val="000000"/>
                </a:solidFill>
                <a:effectLst/>
                <a:highlight>
                  <a:srgbClr val="F7F7F7"/>
                </a:highlight>
                <a:latin typeface="Courier New" panose="02070309020205020404" pitchFamily="49" charset="0"/>
              </a:rPr>
              <a:t>catplot</a:t>
            </a:r>
          </a:p>
        </p:txBody>
      </p:sp>
    </p:spTree>
    <p:extLst>
      <p:ext uri="{BB962C8B-B14F-4D97-AF65-F5344CB8AC3E}">
        <p14:creationId xmlns:p14="http://schemas.microsoft.com/office/powerpoint/2010/main" val="496594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F9F6BA-A60A-AB12-B0E9-8715A2B2AE06}"/>
              </a:ext>
            </a:extLst>
          </p:cNvPr>
          <p:cNvSpPr>
            <a:spLocks noGrp="1"/>
          </p:cNvSpPr>
          <p:nvPr>
            <p:ph type="sldNum" sz="quarter" idx="12"/>
          </p:nvPr>
        </p:nvSpPr>
        <p:spPr/>
        <p:txBody>
          <a:bodyPr/>
          <a:lstStyle/>
          <a:p>
            <a:fld id="{5EA792F7-1D9E-4C7E-A103-E8EDFDC2691E}" type="slidenum">
              <a:rPr lang="en-US" smtClean="0"/>
              <a:t>38</a:t>
            </a:fld>
            <a:endParaRPr lang="en-US"/>
          </a:p>
        </p:txBody>
      </p:sp>
      <p:pic>
        <p:nvPicPr>
          <p:cNvPr id="6" name="Picture 5">
            <a:extLst>
              <a:ext uri="{FF2B5EF4-FFF2-40B4-BE49-F238E27FC236}">
                <a16:creationId xmlns:a16="http://schemas.microsoft.com/office/drawing/2014/main" id="{FB51B9FF-AD3A-1E2C-6B53-10D101D94ABC}"/>
              </a:ext>
            </a:extLst>
          </p:cNvPr>
          <p:cNvPicPr>
            <a:picLocks noChangeAspect="1"/>
          </p:cNvPicPr>
          <p:nvPr/>
        </p:nvPicPr>
        <p:blipFill>
          <a:blip r:embed="rId2"/>
          <a:stretch>
            <a:fillRect/>
          </a:stretch>
        </p:blipFill>
        <p:spPr>
          <a:xfrm>
            <a:off x="0" y="1539908"/>
            <a:ext cx="12192000" cy="4702416"/>
          </a:xfrm>
          <a:prstGeom prst="rect">
            <a:avLst/>
          </a:prstGeom>
        </p:spPr>
      </p:pic>
      <p:sp>
        <p:nvSpPr>
          <p:cNvPr id="7" name="TextBox 6">
            <a:extLst>
              <a:ext uri="{FF2B5EF4-FFF2-40B4-BE49-F238E27FC236}">
                <a16:creationId xmlns:a16="http://schemas.microsoft.com/office/drawing/2014/main" id="{CDB9ACC7-E5BA-F8BC-6F26-62912704FC5B}"/>
              </a:ext>
            </a:extLst>
          </p:cNvPr>
          <p:cNvSpPr txBox="1"/>
          <p:nvPr/>
        </p:nvSpPr>
        <p:spPr>
          <a:xfrm>
            <a:off x="393291" y="615676"/>
            <a:ext cx="3264035" cy="461665"/>
          </a:xfrm>
          <a:prstGeom prst="rect">
            <a:avLst/>
          </a:prstGeom>
          <a:noFill/>
        </p:spPr>
        <p:txBody>
          <a:bodyPr wrap="none" rtlCol="0">
            <a:spAutoFit/>
          </a:bodyPr>
          <a:lstStyle/>
          <a:p>
            <a:r>
              <a:rPr lang="en-US" sz="2400" b="1">
                <a:latin typeface="Cambria Math" panose="02040503050406030204" pitchFamily="18" charset="0"/>
                <a:ea typeface="Cambria Math" panose="02040503050406030204" pitchFamily="18" charset="0"/>
              </a:rPr>
              <a:t>Multi collinearity check</a:t>
            </a:r>
          </a:p>
        </p:txBody>
      </p:sp>
    </p:spTree>
    <p:extLst>
      <p:ext uri="{BB962C8B-B14F-4D97-AF65-F5344CB8AC3E}">
        <p14:creationId xmlns:p14="http://schemas.microsoft.com/office/powerpoint/2010/main" val="708020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A38FE4-4836-BA4B-8BCE-21796A6D37F0}"/>
              </a:ext>
            </a:extLst>
          </p:cNvPr>
          <p:cNvSpPr>
            <a:spLocks noGrp="1"/>
          </p:cNvSpPr>
          <p:nvPr>
            <p:ph type="sldNum" sz="quarter" idx="12"/>
          </p:nvPr>
        </p:nvSpPr>
        <p:spPr/>
        <p:txBody>
          <a:bodyPr/>
          <a:lstStyle/>
          <a:p>
            <a:fld id="{5EA792F7-1D9E-4C7E-A103-E8EDFDC2691E}" type="slidenum">
              <a:rPr lang="en-US" smtClean="0"/>
              <a:t>39</a:t>
            </a:fld>
            <a:endParaRPr lang="en-US"/>
          </a:p>
        </p:txBody>
      </p:sp>
      <p:pic>
        <p:nvPicPr>
          <p:cNvPr id="6" name="Picture 5">
            <a:extLst>
              <a:ext uri="{FF2B5EF4-FFF2-40B4-BE49-F238E27FC236}">
                <a16:creationId xmlns:a16="http://schemas.microsoft.com/office/drawing/2014/main" id="{EEFC5602-5A51-C2C3-491F-583BC7849F86}"/>
              </a:ext>
            </a:extLst>
          </p:cNvPr>
          <p:cNvPicPr>
            <a:picLocks noChangeAspect="1"/>
          </p:cNvPicPr>
          <p:nvPr/>
        </p:nvPicPr>
        <p:blipFill>
          <a:blip r:embed="rId2"/>
          <a:stretch>
            <a:fillRect/>
          </a:stretch>
        </p:blipFill>
        <p:spPr>
          <a:xfrm>
            <a:off x="356632" y="1568681"/>
            <a:ext cx="5753903" cy="1181265"/>
          </a:xfrm>
          <a:prstGeom prst="rect">
            <a:avLst/>
          </a:prstGeom>
        </p:spPr>
      </p:pic>
      <p:sp>
        <p:nvSpPr>
          <p:cNvPr id="7" name="TextBox 6">
            <a:extLst>
              <a:ext uri="{FF2B5EF4-FFF2-40B4-BE49-F238E27FC236}">
                <a16:creationId xmlns:a16="http://schemas.microsoft.com/office/drawing/2014/main" id="{A204DF20-CF3C-272B-9064-470C6110A053}"/>
              </a:ext>
            </a:extLst>
          </p:cNvPr>
          <p:cNvSpPr txBox="1"/>
          <p:nvPr/>
        </p:nvSpPr>
        <p:spPr>
          <a:xfrm>
            <a:off x="495513" y="511277"/>
            <a:ext cx="3097964" cy="461665"/>
          </a:xfrm>
          <a:prstGeom prst="rect">
            <a:avLst/>
          </a:prstGeom>
          <a:noFill/>
        </p:spPr>
        <p:txBody>
          <a:bodyPr wrap="none" rtlCol="0">
            <a:spAutoFit/>
          </a:bodyPr>
          <a:lstStyle/>
          <a:p>
            <a:r>
              <a:rPr lang="en-US" sz="2400" b="1">
                <a:latin typeface="Cambria Math" panose="02040503050406030204" pitchFamily="18" charset="0"/>
                <a:ea typeface="Cambria Math" panose="02040503050406030204" pitchFamily="18" charset="0"/>
              </a:rPr>
              <a:t>Ordinary least squares</a:t>
            </a:r>
          </a:p>
        </p:txBody>
      </p:sp>
      <p:pic>
        <p:nvPicPr>
          <p:cNvPr id="9" name="Picture 8">
            <a:extLst>
              <a:ext uri="{FF2B5EF4-FFF2-40B4-BE49-F238E27FC236}">
                <a16:creationId xmlns:a16="http://schemas.microsoft.com/office/drawing/2014/main" id="{FE735250-6380-9A71-2DBF-420AEFB3F9E0}"/>
              </a:ext>
            </a:extLst>
          </p:cNvPr>
          <p:cNvPicPr>
            <a:picLocks noChangeAspect="1"/>
          </p:cNvPicPr>
          <p:nvPr/>
        </p:nvPicPr>
        <p:blipFill>
          <a:blip r:embed="rId3"/>
          <a:stretch>
            <a:fillRect/>
          </a:stretch>
        </p:blipFill>
        <p:spPr>
          <a:xfrm>
            <a:off x="495513" y="3345685"/>
            <a:ext cx="7392432" cy="2410161"/>
          </a:xfrm>
          <a:prstGeom prst="rect">
            <a:avLst/>
          </a:prstGeom>
        </p:spPr>
      </p:pic>
    </p:spTree>
    <p:extLst>
      <p:ext uri="{BB962C8B-B14F-4D97-AF65-F5344CB8AC3E}">
        <p14:creationId xmlns:p14="http://schemas.microsoft.com/office/powerpoint/2010/main" val="2125428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E62634-93E4-0550-BF3D-92EF5A5B9667}"/>
              </a:ext>
            </a:extLst>
          </p:cNvPr>
          <p:cNvSpPr>
            <a:spLocks noGrp="1"/>
          </p:cNvSpPr>
          <p:nvPr>
            <p:ph idx="1"/>
          </p:nvPr>
        </p:nvSpPr>
        <p:spPr>
          <a:xfrm>
            <a:off x="531812" y="1937262"/>
            <a:ext cx="5629686" cy="3777622"/>
          </a:xfrm>
        </p:spPr>
        <p:txBody>
          <a:bodyPr/>
          <a:lstStyle/>
          <a:p>
            <a:pPr marL="285750" indent="-285750">
              <a:buFont typeface="Wingdings" panose="05000000000000000000" pitchFamily="2" charset="2"/>
              <a:buChar char="§"/>
            </a:pPr>
            <a:r>
              <a:rPr lang="en-US" sz="2200">
                <a:solidFill>
                  <a:schemeClr val="bg2">
                    <a:lumMod val="10000"/>
                  </a:schemeClr>
                </a:solidFill>
                <a:effectLst/>
                <a:latin typeface="Cambria Math" panose="02040503050406030204" pitchFamily="18" charset="0"/>
                <a:ea typeface="Cambria Math" panose="02040503050406030204" pitchFamily="18" charset="0"/>
              </a:rPr>
              <a:t>The steel industry is often considered an indicator of economic progress, because of the critical role played by steel in infrastructural and overall economic development.</a:t>
            </a:r>
          </a:p>
          <a:p>
            <a:pPr marL="285750" indent="-285750">
              <a:buFont typeface="Wingdings" panose="05000000000000000000" pitchFamily="2" charset="2"/>
              <a:buChar char="§"/>
            </a:pPr>
            <a:endParaRPr lang="en-US" sz="2200">
              <a:solidFill>
                <a:schemeClr val="accent5">
                  <a:lumMod val="50000"/>
                </a:schemeClr>
              </a:solidFill>
              <a:latin typeface="Cambria Math" panose="02040503050406030204" pitchFamily="18" charset="0"/>
              <a:ea typeface="Cambria Math" panose="02040503050406030204" pitchFamily="18" charset="0"/>
            </a:endParaRPr>
          </a:p>
          <a:p>
            <a:pPr>
              <a:buFont typeface="Wingdings" panose="05000000000000000000" pitchFamily="2" charset="2"/>
              <a:buChar char="§"/>
            </a:pPr>
            <a:r>
              <a:rPr lang="en-US" sz="2200">
                <a:solidFill>
                  <a:schemeClr val="tx1">
                    <a:lumMod val="95000"/>
                    <a:lumOff val="5000"/>
                  </a:schemeClr>
                </a:solidFill>
                <a:latin typeface="Cambria Math" panose="02040503050406030204" pitchFamily="18" charset="0"/>
                <a:ea typeface="Cambria Math" panose="02040503050406030204" pitchFamily="18" charset="0"/>
              </a:rPr>
              <a:t> Technological advancements: Automation and digitalization are transforming steel manufacturing, leading to improved efficiency and quality. </a:t>
            </a:r>
          </a:p>
          <a:p>
            <a:endParaRPr lang="en-US"/>
          </a:p>
        </p:txBody>
      </p:sp>
      <p:sp>
        <p:nvSpPr>
          <p:cNvPr id="20" name="Slide Number Placeholder 19">
            <a:extLst>
              <a:ext uri="{FF2B5EF4-FFF2-40B4-BE49-F238E27FC236}">
                <a16:creationId xmlns:a16="http://schemas.microsoft.com/office/drawing/2014/main" id="{C427CAEE-862D-4FE1-99F2-70274992024D}"/>
              </a:ext>
            </a:extLst>
          </p:cNvPr>
          <p:cNvSpPr>
            <a:spLocks noGrp="1"/>
          </p:cNvSpPr>
          <p:nvPr>
            <p:ph type="sldNum" sz="quarter" idx="12"/>
          </p:nvPr>
        </p:nvSpPr>
        <p:spPr>
          <a:xfrm>
            <a:off x="9241971" y="6378122"/>
            <a:ext cx="2743200" cy="365125"/>
          </a:xfrm>
        </p:spPr>
        <p:txBody>
          <a:bodyPr/>
          <a:lstStyle/>
          <a:p>
            <a:r>
              <a:rPr lang="en-US" sz="1800" b="1" dirty="0">
                <a:solidFill>
                  <a:schemeClr val="tx1"/>
                </a:solidFill>
                <a:latin typeface="Cambria" panose="02040503050406030204" pitchFamily="18" charset="0"/>
                <a:ea typeface="Cambria" panose="02040503050406030204" pitchFamily="18" charset="0"/>
              </a:rPr>
              <a:t>4</a:t>
            </a:r>
          </a:p>
        </p:txBody>
      </p:sp>
      <p:pic>
        <p:nvPicPr>
          <p:cNvPr id="2050" name="Picture 2">
            <a:extLst>
              <a:ext uri="{FF2B5EF4-FFF2-40B4-BE49-F238E27FC236}">
                <a16:creationId xmlns:a16="http://schemas.microsoft.com/office/drawing/2014/main" id="{7BF2B1AA-A671-C316-2F82-92AA4777C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269" y="1474120"/>
            <a:ext cx="5429250" cy="4362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D6A53D-FCAC-82CA-B137-77E74515A9EC}"/>
              </a:ext>
            </a:extLst>
          </p:cNvPr>
          <p:cNvSpPr/>
          <p:nvPr/>
        </p:nvSpPr>
        <p:spPr>
          <a:xfrm>
            <a:off x="0" y="431825"/>
            <a:ext cx="6847840" cy="914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400" dirty="0">
                <a:solidFill>
                  <a:schemeClr val="tx2">
                    <a:lumMod val="50000"/>
                  </a:schemeClr>
                </a:solidFill>
                <a:latin typeface="Cambria Math" panose="02040503050406030204" pitchFamily="18" charset="0"/>
                <a:ea typeface="Cambria Math" panose="02040503050406030204" pitchFamily="18" charset="0"/>
              </a:rPr>
              <a:t>Introduction</a:t>
            </a:r>
            <a:endParaRPr lang="en-US" sz="44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70808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57E441-57DD-5A4A-7E0C-D35AA20E27E9}"/>
              </a:ext>
            </a:extLst>
          </p:cNvPr>
          <p:cNvSpPr>
            <a:spLocks noGrp="1"/>
          </p:cNvSpPr>
          <p:nvPr>
            <p:ph type="sldNum" sz="quarter" idx="12"/>
          </p:nvPr>
        </p:nvSpPr>
        <p:spPr/>
        <p:txBody>
          <a:bodyPr/>
          <a:lstStyle/>
          <a:p>
            <a:fld id="{5EA792F7-1D9E-4C7E-A103-E8EDFDC2691E}" type="slidenum">
              <a:rPr lang="en-US" smtClean="0"/>
              <a:t>40</a:t>
            </a:fld>
            <a:endParaRPr lang="en-US"/>
          </a:p>
        </p:txBody>
      </p:sp>
      <p:pic>
        <p:nvPicPr>
          <p:cNvPr id="6" name="Picture 5">
            <a:extLst>
              <a:ext uri="{FF2B5EF4-FFF2-40B4-BE49-F238E27FC236}">
                <a16:creationId xmlns:a16="http://schemas.microsoft.com/office/drawing/2014/main" id="{8AD54C79-B9F9-3544-59B3-6ED5A918446A}"/>
              </a:ext>
            </a:extLst>
          </p:cNvPr>
          <p:cNvPicPr>
            <a:picLocks noChangeAspect="1"/>
          </p:cNvPicPr>
          <p:nvPr/>
        </p:nvPicPr>
        <p:blipFill>
          <a:blip r:embed="rId2"/>
          <a:stretch>
            <a:fillRect/>
          </a:stretch>
        </p:blipFill>
        <p:spPr>
          <a:xfrm>
            <a:off x="370935" y="703991"/>
            <a:ext cx="9935962" cy="6154009"/>
          </a:xfrm>
          <a:prstGeom prst="rect">
            <a:avLst/>
          </a:prstGeom>
        </p:spPr>
      </p:pic>
      <p:sp>
        <p:nvSpPr>
          <p:cNvPr id="7" name="TextBox 6">
            <a:extLst>
              <a:ext uri="{FF2B5EF4-FFF2-40B4-BE49-F238E27FC236}">
                <a16:creationId xmlns:a16="http://schemas.microsoft.com/office/drawing/2014/main" id="{965EDD7B-FBB4-3587-E1B6-7EDDD262900E}"/>
              </a:ext>
            </a:extLst>
          </p:cNvPr>
          <p:cNvSpPr txBox="1"/>
          <p:nvPr/>
        </p:nvSpPr>
        <p:spPr>
          <a:xfrm>
            <a:off x="370935" y="180771"/>
            <a:ext cx="2893228" cy="523220"/>
          </a:xfrm>
          <a:prstGeom prst="rect">
            <a:avLst/>
          </a:prstGeom>
          <a:noFill/>
        </p:spPr>
        <p:txBody>
          <a:bodyPr wrap="none" rtlCol="0">
            <a:spAutoFit/>
          </a:bodyPr>
          <a:lstStyle/>
          <a:p>
            <a:r>
              <a:rPr lang="en-US" sz="2800" b="1">
                <a:latin typeface="Cambria Math" panose="02040503050406030204" pitchFamily="18" charset="0"/>
                <a:ea typeface="Cambria Math" panose="02040503050406030204" pitchFamily="18" charset="0"/>
              </a:rPr>
              <a:t>Linear Regression</a:t>
            </a:r>
          </a:p>
        </p:txBody>
      </p:sp>
    </p:spTree>
    <p:extLst>
      <p:ext uri="{BB962C8B-B14F-4D97-AF65-F5344CB8AC3E}">
        <p14:creationId xmlns:p14="http://schemas.microsoft.com/office/powerpoint/2010/main" val="2450092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26AD76-4FE3-52D7-9C8D-54E72AF6B6C2}"/>
              </a:ext>
            </a:extLst>
          </p:cNvPr>
          <p:cNvSpPr>
            <a:spLocks noGrp="1"/>
          </p:cNvSpPr>
          <p:nvPr>
            <p:ph type="sldNum" sz="quarter" idx="12"/>
          </p:nvPr>
        </p:nvSpPr>
        <p:spPr/>
        <p:txBody>
          <a:bodyPr/>
          <a:lstStyle/>
          <a:p>
            <a:fld id="{5EA792F7-1D9E-4C7E-A103-E8EDFDC2691E}" type="slidenum">
              <a:rPr lang="en-US" smtClean="0"/>
              <a:t>41</a:t>
            </a:fld>
            <a:endParaRPr lang="en-US"/>
          </a:p>
        </p:txBody>
      </p:sp>
      <p:pic>
        <p:nvPicPr>
          <p:cNvPr id="6" name="Picture 5">
            <a:extLst>
              <a:ext uri="{FF2B5EF4-FFF2-40B4-BE49-F238E27FC236}">
                <a16:creationId xmlns:a16="http://schemas.microsoft.com/office/drawing/2014/main" id="{92D4D6AD-0DE4-679F-8577-DBC549FC6AC9}"/>
              </a:ext>
            </a:extLst>
          </p:cNvPr>
          <p:cNvPicPr>
            <a:picLocks noChangeAspect="1"/>
          </p:cNvPicPr>
          <p:nvPr/>
        </p:nvPicPr>
        <p:blipFill>
          <a:blip r:embed="rId2"/>
          <a:stretch>
            <a:fillRect/>
          </a:stretch>
        </p:blipFill>
        <p:spPr>
          <a:xfrm>
            <a:off x="554859" y="230206"/>
            <a:ext cx="7306695" cy="5611008"/>
          </a:xfrm>
          <a:prstGeom prst="rect">
            <a:avLst/>
          </a:prstGeom>
        </p:spPr>
      </p:pic>
      <p:sp>
        <p:nvSpPr>
          <p:cNvPr id="2" name="TextBox 1">
            <a:extLst>
              <a:ext uri="{FF2B5EF4-FFF2-40B4-BE49-F238E27FC236}">
                <a16:creationId xmlns:a16="http://schemas.microsoft.com/office/drawing/2014/main" id="{FC1AE153-7A41-4EFE-ED43-27C307DFB238}"/>
              </a:ext>
            </a:extLst>
          </p:cNvPr>
          <p:cNvSpPr txBox="1"/>
          <p:nvPr/>
        </p:nvSpPr>
        <p:spPr>
          <a:xfrm>
            <a:off x="8447627" y="2693788"/>
            <a:ext cx="3189514" cy="461665"/>
          </a:xfrm>
          <a:prstGeom prst="rect">
            <a:avLst/>
          </a:prstGeom>
          <a:noFill/>
        </p:spPr>
        <p:txBody>
          <a:bodyPr wrap="square" rtlCol="0">
            <a:spAutoFit/>
          </a:bodyPr>
          <a:lstStyle/>
          <a:p>
            <a:r>
              <a:rPr lang="en-US" sz="2400" b="1" dirty="0">
                <a:latin typeface="Cambria Math" panose="02040503050406030204" pitchFamily="18" charset="0"/>
                <a:ea typeface="Cambria Math" panose="02040503050406030204" pitchFamily="18" charset="0"/>
              </a:rPr>
              <a:t>K-Nearest Neighbors</a:t>
            </a:r>
          </a:p>
        </p:txBody>
      </p:sp>
    </p:spTree>
    <p:extLst>
      <p:ext uri="{BB962C8B-B14F-4D97-AF65-F5344CB8AC3E}">
        <p14:creationId xmlns:p14="http://schemas.microsoft.com/office/powerpoint/2010/main" val="1531169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BE816D-189A-782B-2D97-40861B6593A2}"/>
              </a:ext>
            </a:extLst>
          </p:cNvPr>
          <p:cNvSpPr>
            <a:spLocks noGrp="1"/>
          </p:cNvSpPr>
          <p:nvPr>
            <p:ph type="sldNum" sz="quarter" idx="12"/>
          </p:nvPr>
        </p:nvSpPr>
        <p:spPr/>
        <p:txBody>
          <a:bodyPr/>
          <a:lstStyle/>
          <a:p>
            <a:fld id="{5EA792F7-1D9E-4C7E-A103-E8EDFDC2691E}" type="slidenum">
              <a:rPr lang="en-US" smtClean="0"/>
              <a:t>42</a:t>
            </a:fld>
            <a:endParaRPr lang="en-US"/>
          </a:p>
        </p:txBody>
      </p:sp>
      <p:pic>
        <p:nvPicPr>
          <p:cNvPr id="3" name="Picture 2">
            <a:extLst>
              <a:ext uri="{FF2B5EF4-FFF2-40B4-BE49-F238E27FC236}">
                <a16:creationId xmlns:a16="http://schemas.microsoft.com/office/drawing/2014/main" id="{B4041FA8-CA0D-9FEC-3BAB-0945AD803526}"/>
              </a:ext>
            </a:extLst>
          </p:cNvPr>
          <p:cNvPicPr>
            <a:picLocks noChangeAspect="1"/>
          </p:cNvPicPr>
          <p:nvPr/>
        </p:nvPicPr>
        <p:blipFill>
          <a:blip r:embed="rId2"/>
          <a:stretch>
            <a:fillRect/>
          </a:stretch>
        </p:blipFill>
        <p:spPr>
          <a:xfrm>
            <a:off x="1" y="-146927"/>
            <a:ext cx="6345044" cy="4972208"/>
          </a:xfrm>
          <a:prstGeom prst="rect">
            <a:avLst/>
          </a:prstGeom>
        </p:spPr>
      </p:pic>
      <p:pic>
        <p:nvPicPr>
          <p:cNvPr id="7" name="Picture 6">
            <a:extLst>
              <a:ext uri="{FF2B5EF4-FFF2-40B4-BE49-F238E27FC236}">
                <a16:creationId xmlns:a16="http://schemas.microsoft.com/office/drawing/2014/main" id="{6B64D205-3107-F6F5-B59F-3609AA0F508A}"/>
              </a:ext>
            </a:extLst>
          </p:cNvPr>
          <p:cNvPicPr>
            <a:picLocks noChangeAspect="1"/>
          </p:cNvPicPr>
          <p:nvPr/>
        </p:nvPicPr>
        <p:blipFill>
          <a:blip r:embed="rId3"/>
          <a:stretch>
            <a:fillRect/>
          </a:stretch>
        </p:blipFill>
        <p:spPr>
          <a:xfrm>
            <a:off x="4718824" y="2472205"/>
            <a:ext cx="7285463" cy="4249270"/>
          </a:xfrm>
          <a:prstGeom prst="rect">
            <a:avLst/>
          </a:prstGeom>
        </p:spPr>
      </p:pic>
      <p:sp>
        <p:nvSpPr>
          <p:cNvPr id="2" name="TextBox 1">
            <a:extLst>
              <a:ext uri="{FF2B5EF4-FFF2-40B4-BE49-F238E27FC236}">
                <a16:creationId xmlns:a16="http://schemas.microsoft.com/office/drawing/2014/main" id="{677699B3-D79E-4A3A-6264-9036778A406E}"/>
              </a:ext>
            </a:extLst>
          </p:cNvPr>
          <p:cNvSpPr txBox="1"/>
          <p:nvPr/>
        </p:nvSpPr>
        <p:spPr>
          <a:xfrm>
            <a:off x="7265773" y="931807"/>
            <a:ext cx="3173626" cy="461665"/>
          </a:xfrm>
          <a:prstGeom prst="rect">
            <a:avLst/>
          </a:prstGeom>
          <a:noFill/>
        </p:spPr>
        <p:txBody>
          <a:bodyPr wrap="none" rtlCol="0">
            <a:spAutoFit/>
          </a:bodyPr>
          <a:lstStyle/>
          <a:p>
            <a:r>
              <a:rPr lang="en-US" sz="2400" b="1" dirty="0">
                <a:latin typeface="Cambria Math" panose="02040503050406030204" pitchFamily="18" charset="0"/>
                <a:ea typeface="Cambria Math" panose="02040503050406030204" pitchFamily="18" charset="0"/>
              </a:rPr>
              <a:t>Decision tree regressor</a:t>
            </a:r>
          </a:p>
        </p:txBody>
      </p:sp>
    </p:spTree>
    <p:extLst>
      <p:ext uri="{BB962C8B-B14F-4D97-AF65-F5344CB8AC3E}">
        <p14:creationId xmlns:p14="http://schemas.microsoft.com/office/powerpoint/2010/main" val="889524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7BCBCC-5523-B057-EBE1-E90664A4E5A3}"/>
              </a:ext>
            </a:extLst>
          </p:cNvPr>
          <p:cNvSpPr>
            <a:spLocks noGrp="1"/>
          </p:cNvSpPr>
          <p:nvPr>
            <p:ph type="sldNum" sz="quarter" idx="12"/>
          </p:nvPr>
        </p:nvSpPr>
        <p:spPr/>
        <p:txBody>
          <a:bodyPr/>
          <a:lstStyle/>
          <a:p>
            <a:fld id="{5EA792F7-1D9E-4C7E-A103-E8EDFDC2691E}" type="slidenum">
              <a:rPr lang="en-US" smtClean="0"/>
              <a:t>43</a:t>
            </a:fld>
            <a:endParaRPr lang="en-US"/>
          </a:p>
        </p:txBody>
      </p:sp>
      <p:pic>
        <p:nvPicPr>
          <p:cNvPr id="6" name="Picture 5">
            <a:extLst>
              <a:ext uri="{FF2B5EF4-FFF2-40B4-BE49-F238E27FC236}">
                <a16:creationId xmlns:a16="http://schemas.microsoft.com/office/drawing/2014/main" id="{3EFAE26D-E453-7C52-EBB4-BE6D831576AE}"/>
              </a:ext>
            </a:extLst>
          </p:cNvPr>
          <p:cNvPicPr>
            <a:picLocks noChangeAspect="1"/>
          </p:cNvPicPr>
          <p:nvPr/>
        </p:nvPicPr>
        <p:blipFill>
          <a:blip r:embed="rId2"/>
          <a:stretch>
            <a:fillRect/>
          </a:stretch>
        </p:blipFill>
        <p:spPr>
          <a:xfrm>
            <a:off x="0" y="0"/>
            <a:ext cx="8296508" cy="4713514"/>
          </a:xfrm>
          <a:prstGeom prst="rect">
            <a:avLst/>
          </a:prstGeom>
        </p:spPr>
      </p:pic>
      <p:pic>
        <p:nvPicPr>
          <p:cNvPr id="8" name="Picture 7">
            <a:extLst>
              <a:ext uri="{FF2B5EF4-FFF2-40B4-BE49-F238E27FC236}">
                <a16:creationId xmlns:a16="http://schemas.microsoft.com/office/drawing/2014/main" id="{C0AE9A59-EC30-F6BD-795B-181E8DBA72AB}"/>
              </a:ext>
            </a:extLst>
          </p:cNvPr>
          <p:cNvPicPr>
            <a:picLocks noChangeAspect="1"/>
          </p:cNvPicPr>
          <p:nvPr/>
        </p:nvPicPr>
        <p:blipFill>
          <a:blip r:embed="rId3"/>
          <a:stretch>
            <a:fillRect/>
          </a:stretch>
        </p:blipFill>
        <p:spPr>
          <a:xfrm>
            <a:off x="5431971" y="1501433"/>
            <a:ext cx="6760029" cy="4854917"/>
          </a:xfrm>
          <a:prstGeom prst="rect">
            <a:avLst/>
          </a:prstGeom>
        </p:spPr>
      </p:pic>
      <p:sp>
        <p:nvSpPr>
          <p:cNvPr id="2" name="TextBox 1">
            <a:extLst>
              <a:ext uri="{FF2B5EF4-FFF2-40B4-BE49-F238E27FC236}">
                <a16:creationId xmlns:a16="http://schemas.microsoft.com/office/drawing/2014/main" id="{59D4B44B-DDEC-F525-5E36-72D109F4F39C}"/>
              </a:ext>
            </a:extLst>
          </p:cNvPr>
          <p:cNvSpPr txBox="1"/>
          <p:nvPr/>
        </p:nvSpPr>
        <p:spPr>
          <a:xfrm>
            <a:off x="555171" y="5073266"/>
            <a:ext cx="3379002" cy="461665"/>
          </a:xfrm>
          <a:prstGeom prst="rect">
            <a:avLst/>
          </a:prstGeom>
          <a:noFill/>
        </p:spPr>
        <p:txBody>
          <a:bodyPr wrap="none" rtlCol="0">
            <a:spAutoFit/>
          </a:bodyPr>
          <a:lstStyle/>
          <a:p>
            <a:r>
              <a:rPr lang="en-US" sz="2400" b="1" dirty="0">
                <a:latin typeface="Cambria Math" panose="02040503050406030204" pitchFamily="18" charset="0"/>
                <a:ea typeface="Cambria Math" panose="02040503050406030204" pitchFamily="18" charset="0"/>
              </a:rPr>
              <a:t>Random forest regressor</a:t>
            </a:r>
          </a:p>
        </p:txBody>
      </p:sp>
      <p:cxnSp>
        <p:nvCxnSpPr>
          <p:cNvPr id="5" name="Straight Arrow Connector 4">
            <a:extLst>
              <a:ext uri="{FF2B5EF4-FFF2-40B4-BE49-F238E27FC236}">
                <a16:creationId xmlns:a16="http://schemas.microsoft.com/office/drawing/2014/main" id="{2191669B-CA18-2CDB-B6AA-A165F858FC2D}"/>
              </a:ext>
            </a:extLst>
          </p:cNvPr>
          <p:cNvCxnSpPr/>
          <p:nvPr/>
        </p:nvCxnSpPr>
        <p:spPr>
          <a:xfrm>
            <a:off x="2808514" y="5943600"/>
            <a:ext cx="2362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5116EAA-A471-00B7-E40B-4875ABA64777}"/>
              </a:ext>
            </a:extLst>
          </p:cNvPr>
          <p:cNvCxnSpPr>
            <a:cxnSpLocks/>
          </p:cNvCxnSpPr>
          <p:nvPr/>
        </p:nvCxnSpPr>
        <p:spPr>
          <a:xfrm flipH="1">
            <a:off x="8458200" y="1153886"/>
            <a:ext cx="16655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08D3CE1B-1296-DB83-3BE3-054AB080B33F}"/>
              </a:ext>
            </a:extLst>
          </p:cNvPr>
          <p:cNvSpPr txBox="1"/>
          <p:nvPr/>
        </p:nvSpPr>
        <p:spPr>
          <a:xfrm>
            <a:off x="8996602" y="557928"/>
            <a:ext cx="3173626" cy="461665"/>
          </a:xfrm>
          <a:prstGeom prst="rect">
            <a:avLst/>
          </a:prstGeom>
          <a:noFill/>
        </p:spPr>
        <p:txBody>
          <a:bodyPr wrap="none" rtlCol="0">
            <a:spAutoFit/>
          </a:bodyPr>
          <a:lstStyle/>
          <a:p>
            <a:r>
              <a:rPr lang="en-US" sz="2400" b="1" dirty="0">
                <a:latin typeface="Cambria Math" panose="02040503050406030204" pitchFamily="18" charset="0"/>
                <a:ea typeface="Cambria Math" panose="02040503050406030204" pitchFamily="18" charset="0"/>
              </a:rPr>
              <a:t>Decision tree regressor</a:t>
            </a:r>
          </a:p>
        </p:txBody>
      </p:sp>
    </p:spTree>
    <p:extLst>
      <p:ext uri="{BB962C8B-B14F-4D97-AF65-F5344CB8AC3E}">
        <p14:creationId xmlns:p14="http://schemas.microsoft.com/office/powerpoint/2010/main" val="2272588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4CC131-6FD1-82A3-F12C-72C7F3A0A062}"/>
              </a:ext>
            </a:extLst>
          </p:cNvPr>
          <p:cNvSpPr>
            <a:spLocks noGrp="1"/>
          </p:cNvSpPr>
          <p:nvPr>
            <p:ph type="sldNum" sz="quarter" idx="12"/>
          </p:nvPr>
        </p:nvSpPr>
        <p:spPr/>
        <p:txBody>
          <a:bodyPr/>
          <a:lstStyle/>
          <a:p>
            <a:fld id="{5EA792F7-1D9E-4C7E-A103-E8EDFDC2691E}" type="slidenum">
              <a:rPr lang="en-US" smtClean="0"/>
              <a:t>44</a:t>
            </a:fld>
            <a:endParaRPr lang="en-US"/>
          </a:p>
        </p:txBody>
      </p:sp>
      <p:pic>
        <p:nvPicPr>
          <p:cNvPr id="6" name="Picture 5">
            <a:extLst>
              <a:ext uri="{FF2B5EF4-FFF2-40B4-BE49-F238E27FC236}">
                <a16:creationId xmlns:a16="http://schemas.microsoft.com/office/drawing/2014/main" id="{E50FE2C2-C647-E0A1-78FB-7FC0B956EC3F}"/>
              </a:ext>
            </a:extLst>
          </p:cNvPr>
          <p:cNvPicPr>
            <a:picLocks noChangeAspect="1"/>
          </p:cNvPicPr>
          <p:nvPr/>
        </p:nvPicPr>
        <p:blipFill>
          <a:blip r:embed="rId2"/>
          <a:stretch>
            <a:fillRect/>
          </a:stretch>
        </p:blipFill>
        <p:spPr>
          <a:xfrm>
            <a:off x="0" y="-103728"/>
            <a:ext cx="7293429" cy="4751928"/>
          </a:xfrm>
          <a:prstGeom prst="rect">
            <a:avLst/>
          </a:prstGeom>
        </p:spPr>
      </p:pic>
      <p:pic>
        <p:nvPicPr>
          <p:cNvPr id="8" name="Picture 7">
            <a:extLst>
              <a:ext uri="{FF2B5EF4-FFF2-40B4-BE49-F238E27FC236}">
                <a16:creationId xmlns:a16="http://schemas.microsoft.com/office/drawing/2014/main" id="{0D82B4D0-A836-B7F2-68B4-42F3494878E9}"/>
              </a:ext>
            </a:extLst>
          </p:cNvPr>
          <p:cNvPicPr>
            <a:picLocks noChangeAspect="1"/>
          </p:cNvPicPr>
          <p:nvPr/>
        </p:nvPicPr>
        <p:blipFill>
          <a:blip r:embed="rId3"/>
          <a:stretch>
            <a:fillRect/>
          </a:stretch>
        </p:blipFill>
        <p:spPr>
          <a:xfrm>
            <a:off x="5560177" y="1403838"/>
            <a:ext cx="6631823" cy="4952512"/>
          </a:xfrm>
          <a:prstGeom prst="rect">
            <a:avLst/>
          </a:prstGeom>
        </p:spPr>
      </p:pic>
      <p:sp>
        <p:nvSpPr>
          <p:cNvPr id="2" name="TextBox 1">
            <a:extLst>
              <a:ext uri="{FF2B5EF4-FFF2-40B4-BE49-F238E27FC236}">
                <a16:creationId xmlns:a16="http://schemas.microsoft.com/office/drawing/2014/main" id="{38EEB20D-919E-9F21-7372-06EAD9342309}"/>
              </a:ext>
            </a:extLst>
          </p:cNvPr>
          <p:cNvSpPr txBox="1"/>
          <p:nvPr/>
        </p:nvSpPr>
        <p:spPr>
          <a:xfrm>
            <a:off x="555171" y="5073266"/>
            <a:ext cx="3379002" cy="461665"/>
          </a:xfrm>
          <a:prstGeom prst="rect">
            <a:avLst/>
          </a:prstGeom>
          <a:noFill/>
        </p:spPr>
        <p:txBody>
          <a:bodyPr wrap="none" rtlCol="0">
            <a:spAutoFit/>
          </a:bodyPr>
          <a:lstStyle/>
          <a:p>
            <a:r>
              <a:rPr lang="en-US" sz="2400" b="1" dirty="0">
                <a:latin typeface="Cambria Math" panose="02040503050406030204" pitchFamily="18" charset="0"/>
                <a:ea typeface="Cambria Math" panose="02040503050406030204" pitchFamily="18" charset="0"/>
              </a:rPr>
              <a:t>Random forest regressor</a:t>
            </a:r>
          </a:p>
        </p:txBody>
      </p:sp>
    </p:spTree>
    <p:extLst>
      <p:ext uri="{BB962C8B-B14F-4D97-AF65-F5344CB8AC3E}">
        <p14:creationId xmlns:p14="http://schemas.microsoft.com/office/powerpoint/2010/main" val="3061262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AD4691-578C-8CA5-18D9-876F21AB053B}"/>
              </a:ext>
            </a:extLst>
          </p:cNvPr>
          <p:cNvSpPr>
            <a:spLocks noGrp="1"/>
          </p:cNvSpPr>
          <p:nvPr>
            <p:ph type="sldNum" sz="quarter" idx="12"/>
          </p:nvPr>
        </p:nvSpPr>
        <p:spPr/>
        <p:txBody>
          <a:bodyPr/>
          <a:lstStyle/>
          <a:p>
            <a:fld id="{5EA792F7-1D9E-4C7E-A103-E8EDFDC2691E}" type="slidenum">
              <a:rPr lang="en-US" smtClean="0"/>
              <a:t>45</a:t>
            </a:fld>
            <a:endParaRPr lang="en-US"/>
          </a:p>
        </p:txBody>
      </p:sp>
      <p:pic>
        <p:nvPicPr>
          <p:cNvPr id="6" name="Picture 5">
            <a:extLst>
              <a:ext uri="{FF2B5EF4-FFF2-40B4-BE49-F238E27FC236}">
                <a16:creationId xmlns:a16="http://schemas.microsoft.com/office/drawing/2014/main" id="{476BC084-76EF-5729-68B6-C1597E8C08D2}"/>
              </a:ext>
            </a:extLst>
          </p:cNvPr>
          <p:cNvPicPr>
            <a:picLocks noChangeAspect="1"/>
          </p:cNvPicPr>
          <p:nvPr/>
        </p:nvPicPr>
        <p:blipFill>
          <a:blip r:embed="rId2"/>
          <a:stretch>
            <a:fillRect/>
          </a:stretch>
        </p:blipFill>
        <p:spPr>
          <a:xfrm>
            <a:off x="108856" y="842827"/>
            <a:ext cx="12006943" cy="5513523"/>
          </a:xfrm>
          <a:prstGeom prst="rect">
            <a:avLst/>
          </a:prstGeom>
        </p:spPr>
      </p:pic>
      <p:sp>
        <p:nvSpPr>
          <p:cNvPr id="2" name="TextBox 1">
            <a:extLst>
              <a:ext uri="{FF2B5EF4-FFF2-40B4-BE49-F238E27FC236}">
                <a16:creationId xmlns:a16="http://schemas.microsoft.com/office/drawing/2014/main" id="{9859075F-6E8E-EE94-7E28-0FF6F3691FC1}"/>
              </a:ext>
            </a:extLst>
          </p:cNvPr>
          <p:cNvSpPr txBox="1"/>
          <p:nvPr/>
        </p:nvSpPr>
        <p:spPr>
          <a:xfrm>
            <a:off x="618180" y="246869"/>
            <a:ext cx="2574294" cy="461665"/>
          </a:xfrm>
          <a:prstGeom prst="rect">
            <a:avLst/>
          </a:prstGeom>
          <a:noFill/>
        </p:spPr>
        <p:txBody>
          <a:bodyPr wrap="none" rtlCol="0">
            <a:spAutoFit/>
          </a:bodyPr>
          <a:lstStyle/>
          <a:p>
            <a:r>
              <a:rPr lang="en-US" sz="2400" b="1" dirty="0">
                <a:latin typeface="Cambria Math" panose="02040503050406030204" pitchFamily="18" charset="0"/>
                <a:ea typeface="Cambria Math" panose="02040503050406030204" pitchFamily="18" charset="0"/>
              </a:rPr>
              <a:t>Bagging Regressor</a:t>
            </a:r>
          </a:p>
        </p:txBody>
      </p:sp>
    </p:spTree>
    <p:extLst>
      <p:ext uri="{BB962C8B-B14F-4D97-AF65-F5344CB8AC3E}">
        <p14:creationId xmlns:p14="http://schemas.microsoft.com/office/powerpoint/2010/main" val="4050055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4E4E9C-1B5D-8BE7-F601-12A456483C6A}"/>
              </a:ext>
            </a:extLst>
          </p:cNvPr>
          <p:cNvSpPr>
            <a:spLocks noGrp="1"/>
          </p:cNvSpPr>
          <p:nvPr>
            <p:ph type="sldNum" sz="quarter" idx="12"/>
          </p:nvPr>
        </p:nvSpPr>
        <p:spPr/>
        <p:txBody>
          <a:bodyPr/>
          <a:lstStyle/>
          <a:p>
            <a:fld id="{5EA792F7-1D9E-4C7E-A103-E8EDFDC2691E}" type="slidenum">
              <a:rPr lang="en-US" smtClean="0"/>
              <a:t>46</a:t>
            </a:fld>
            <a:endParaRPr lang="en-US"/>
          </a:p>
        </p:txBody>
      </p:sp>
      <p:pic>
        <p:nvPicPr>
          <p:cNvPr id="6" name="Picture 5">
            <a:extLst>
              <a:ext uri="{FF2B5EF4-FFF2-40B4-BE49-F238E27FC236}">
                <a16:creationId xmlns:a16="http://schemas.microsoft.com/office/drawing/2014/main" id="{B0692017-63DE-53A7-CEFC-8B5B8A80441B}"/>
              </a:ext>
            </a:extLst>
          </p:cNvPr>
          <p:cNvPicPr>
            <a:picLocks noChangeAspect="1"/>
          </p:cNvPicPr>
          <p:nvPr/>
        </p:nvPicPr>
        <p:blipFill>
          <a:blip r:embed="rId2"/>
          <a:stretch>
            <a:fillRect/>
          </a:stretch>
        </p:blipFill>
        <p:spPr>
          <a:xfrm>
            <a:off x="0" y="0"/>
            <a:ext cx="8240486" cy="4865914"/>
          </a:xfrm>
          <a:prstGeom prst="rect">
            <a:avLst/>
          </a:prstGeom>
        </p:spPr>
      </p:pic>
      <p:pic>
        <p:nvPicPr>
          <p:cNvPr id="8" name="Picture 7">
            <a:extLst>
              <a:ext uri="{FF2B5EF4-FFF2-40B4-BE49-F238E27FC236}">
                <a16:creationId xmlns:a16="http://schemas.microsoft.com/office/drawing/2014/main" id="{25C28349-478F-AB6F-42C5-E3E882DD4F2D}"/>
              </a:ext>
            </a:extLst>
          </p:cNvPr>
          <p:cNvPicPr>
            <a:picLocks noChangeAspect="1"/>
          </p:cNvPicPr>
          <p:nvPr/>
        </p:nvPicPr>
        <p:blipFill>
          <a:blip r:embed="rId3"/>
          <a:stretch>
            <a:fillRect/>
          </a:stretch>
        </p:blipFill>
        <p:spPr>
          <a:xfrm>
            <a:off x="5497285" y="1714871"/>
            <a:ext cx="6592135" cy="4429743"/>
          </a:xfrm>
          <a:prstGeom prst="rect">
            <a:avLst/>
          </a:prstGeom>
        </p:spPr>
      </p:pic>
      <p:sp>
        <p:nvSpPr>
          <p:cNvPr id="2" name="TextBox 1">
            <a:extLst>
              <a:ext uri="{FF2B5EF4-FFF2-40B4-BE49-F238E27FC236}">
                <a16:creationId xmlns:a16="http://schemas.microsoft.com/office/drawing/2014/main" id="{E18C271C-28A4-16A5-BCA0-8DEC753324CD}"/>
              </a:ext>
            </a:extLst>
          </p:cNvPr>
          <p:cNvSpPr txBox="1"/>
          <p:nvPr/>
        </p:nvSpPr>
        <p:spPr>
          <a:xfrm>
            <a:off x="8793352" y="482553"/>
            <a:ext cx="2574294" cy="461665"/>
          </a:xfrm>
          <a:prstGeom prst="rect">
            <a:avLst/>
          </a:prstGeom>
          <a:noFill/>
        </p:spPr>
        <p:txBody>
          <a:bodyPr wrap="none" rtlCol="0">
            <a:spAutoFit/>
          </a:bodyPr>
          <a:lstStyle/>
          <a:p>
            <a:r>
              <a:rPr lang="en-US" sz="2400" b="1" dirty="0">
                <a:latin typeface="Cambria Math" panose="02040503050406030204" pitchFamily="18" charset="0"/>
                <a:ea typeface="Cambria Math" panose="02040503050406030204" pitchFamily="18" charset="0"/>
              </a:rPr>
              <a:t>Bagging Regressor</a:t>
            </a:r>
          </a:p>
        </p:txBody>
      </p:sp>
    </p:spTree>
    <p:extLst>
      <p:ext uri="{BB962C8B-B14F-4D97-AF65-F5344CB8AC3E}">
        <p14:creationId xmlns:p14="http://schemas.microsoft.com/office/powerpoint/2010/main" val="963261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64FADE-084C-735F-4E23-9CEA2F1F0F97}"/>
              </a:ext>
            </a:extLst>
          </p:cNvPr>
          <p:cNvSpPr>
            <a:spLocks noGrp="1"/>
          </p:cNvSpPr>
          <p:nvPr>
            <p:ph type="sldNum" sz="quarter" idx="12"/>
          </p:nvPr>
        </p:nvSpPr>
        <p:spPr/>
        <p:txBody>
          <a:bodyPr/>
          <a:lstStyle/>
          <a:p>
            <a:fld id="{5EA792F7-1D9E-4C7E-A103-E8EDFDC2691E}" type="slidenum">
              <a:rPr lang="en-US" smtClean="0"/>
              <a:t>47</a:t>
            </a:fld>
            <a:endParaRPr lang="en-US"/>
          </a:p>
        </p:txBody>
      </p:sp>
      <p:pic>
        <p:nvPicPr>
          <p:cNvPr id="6" name="Picture 5">
            <a:extLst>
              <a:ext uri="{FF2B5EF4-FFF2-40B4-BE49-F238E27FC236}">
                <a16:creationId xmlns:a16="http://schemas.microsoft.com/office/drawing/2014/main" id="{792C6E93-D21D-8233-BA08-B012EF58C356}"/>
              </a:ext>
            </a:extLst>
          </p:cNvPr>
          <p:cNvPicPr>
            <a:picLocks noChangeAspect="1"/>
          </p:cNvPicPr>
          <p:nvPr/>
        </p:nvPicPr>
        <p:blipFill>
          <a:blip r:embed="rId2"/>
          <a:stretch>
            <a:fillRect/>
          </a:stretch>
        </p:blipFill>
        <p:spPr>
          <a:xfrm>
            <a:off x="0" y="0"/>
            <a:ext cx="12192000" cy="3069771"/>
          </a:xfrm>
          <a:prstGeom prst="rect">
            <a:avLst/>
          </a:prstGeom>
        </p:spPr>
      </p:pic>
      <p:pic>
        <p:nvPicPr>
          <p:cNvPr id="8" name="Picture 7">
            <a:extLst>
              <a:ext uri="{FF2B5EF4-FFF2-40B4-BE49-F238E27FC236}">
                <a16:creationId xmlns:a16="http://schemas.microsoft.com/office/drawing/2014/main" id="{C6C9C806-84F4-800E-B922-91CCB64778E9}"/>
              </a:ext>
            </a:extLst>
          </p:cNvPr>
          <p:cNvPicPr>
            <a:picLocks noChangeAspect="1"/>
          </p:cNvPicPr>
          <p:nvPr/>
        </p:nvPicPr>
        <p:blipFill>
          <a:blip r:embed="rId3"/>
          <a:stretch>
            <a:fillRect/>
          </a:stretch>
        </p:blipFill>
        <p:spPr>
          <a:xfrm>
            <a:off x="1208314" y="3206296"/>
            <a:ext cx="10983686" cy="3651704"/>
          </a:xfrm>
          <a:prstGeom prst="rect">
            <a:avLst/>
          </a:prstGeom>
        </p:spPr>
      </p:pic>
      <p:sp>
        <p:nvSpPr>
          <p:cNvPr id="2" name="TextBox 1">
            <a:extLst>
              <a:ext uri="{FF2B5EF4-FFF2-40B4-BE49-F238E27FC236}">
                <a16:creationId xmlns:a16="http://schemas.microsoft.com/office/drawing/2014/main" id="{94EF07D2-4738-3EBD-5FE5-66753C8EEE8B}"/>
              </a:ext>
            </a:extLst>
          </p:cNvPr>
          <p:cNvSpPr txBox="1"/>
          <p:nvPr/>
        </p:nvSpPr>
        <p:spPr>
          <a:xfrm rot="16200000">
            <a:off x="-598716" y="4347063"/>
            <a:ext cx="2743199" cy="461665"/>
          </a:xfrm>
          <a:prstGeom prst="rect">
            <a:avLst/>
          </a:prstGeom>
          <a:noFill/>
        </p:spPr>
        <p:txBody>
          <a:bodyPr wrap="square" rtlCol="0">
            <a:spAutoFit/>
          </a:bodyPr>
          <a:lstStyle/>
          <a:p>
            <a:r>
              <a:rPr lang="en-US" sz="2400" b="1" dirty="0"/>
              <a:t>Boosting Regressor</a:t>
            </a:r>
          </a:p>
        </p:txBody>
      </p:sp>
    </p:spTree>
    <p:extLst>
      <p:ext uri="{BB962C8B-B14F-4D97-AF65-F5344CB8AC3E}">
        <p14:creationId xmlns:p14="http://schemas.microsoft.com/office/powerpoint/2010/main" val="1530475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D4299C-3980-8BF5-5E54-AC624129ADBE}"/>
              </a:ext>
            </a:extLst>
          </p:cNvPr>
          <p:cNvSpPr>
            <a:spLocks noGrp="1"/>
          </p:cNvSpPr>
          <p:nvPr>
            <p:ph type="sldNum" sz="quarter" idx="12"/>
          </p:nvPr>
        </p:nvSpPr>
        <p:spPr/>
        <p:txBody>
          <a:bodyPr/>
          <a:lstStyle/>
          <a:p>
            <a:fld id="{5EA792F7-1D9E-4C7E-A103-E8EDFDC2691E}" type="slidenum">
              <a:rPr lang="en-US" smtClean="0"/>
              <a:t>48</a:t>
            </a:fld>
            <a:endParaRPr lang="en-US"/>
          </a:p>
        </p:txBody>
      </p:sp>
      <p:pic>
        <p:nvPicPr>
          <p:cNvPr id="6" name="Picture 5">
            <a:extLst>
              <a:ext uri="{FF2B5EF4-FFF2-40B4-BE49-F238E27FC236}">
                <a16:creationId xmlns:a16="http://schemas.microsoft.com/office/drawing/2014/main" id="{921D7C3F-7BAB-9360-460B-24D3E2B9EDDA}"/>
              </a:ext>
            </a:extLst>
          </p:cNvPr>
          <p:cNvPicPr>
            <a:picLocks noChangeAspect="1"/>
          </p:cNvPicPr>
          <p:nvPr/>
        </p:nvPicPr>
        <p:blipFill>
          <a:blip r:embed="rId2"/>
          <a:stretch>
            <a:fillRect/>
          </a:stretch>
        </p:blipFill>
        <p:spPr>
          <a:xfrm>
            <a:off x="1" y="-77857"/>
            <a:ext cx="8186056" cy="4747828"/>
          </a:xfrm>
          <a:prstGeom prst="rect">
            <a:avLst/>
          </a:prstGeom>
        </p:spPr>
      </p:pic>
      <p:pic>
        <p:nvPicPr>
          <p:cNvPr id="8" name="Picture 7">
            <a:extLst>
              <a:ext uri="{FF2B5EF4-FFF2-40B4-BE49-F238E27FC236}">
                <a16:creationId xmlns:a16="http://schemas.microsoft.com/office/drawing/2014/main" id="{A2CAB228-8E57-442B-3A59-94C15A902D01}"/>
              </a:ext>
            </a:extLst>
          </p:cNvPr>
          <p:cNvPicPr>
            <a:picLocks noChangeAspect="1"/>
          </p:cNvPicPr>
          <p:nvPr/>
        </p:nvPicPr>
        <p:blipFill>
          <a:blip r:embed="rId3"/>
          <a:stretch>
            <a:fillRect/>
          </a:stretch>
        </p:blipFill>
        <p:spPr>
          <a:xfrm>
            <a:off x="6096001" y="1423444"/>
            <a:ext cx="6095998" cy="5515745"/>
          </a:xfrm>
          <a:prstGeom prst="rect">
            <a:avLst/>
          </a:prstGeom>
        </p:spPr>
      </p:pic>
      <p:sp>
        <p:nvSpPr>
          <p:cNvPr id="2" name="TextBox 1">
            <a:extLst>
              <a:ext uri="{FF2B5EF4-FFF2-40B4-BE49-F238E27FC236}">
                <a16:creationId xmlns:a16="http://schemas.microsoft.com/office/drawing/2014/main" id="{6795BC94-C4B5-9035-F3E7-AC873DFA3EB3}"/>
              </a:ext>
            </a:extLst>
          </p:cNvPr>
          <p:cNvSpPr txBox="1"/>
          <p:nvPr/>
        </p:nvSpPr>
        <p:spPr>
          <a:xfrm>
            <a:off x="2545009" y="5112082"/>
            <a:ext cx="3096040" cy="461665"/>
          </a:xfrm>
          <a:prstGeom prst="rect">
            <a:avLst/>
          </a:prstGeom>
          <a:noFill/>
        </p:spPr>
        <p:txBody>
          <a:bodyPr wrap="none" rtlCol="0">
            <a:spAutoFit/>
          </a:bodyPr>
          <a:lstStyle/>
          <a:p>
            <a:r>
              <a:rPr lang="en-US" sz="2400" b="1" dirty="0">
                <a:latin typeface="Cambria Math" panose="02040503050406030204" pitchFamily="18" charset="0"/>
                <a:ea typeface="Cambria Math" panose="02040503050406030204" pitchFamily="18" charset="0"/>
              </a:rPr>
              <a:t>Standardizing the data</a:t>
            </a:r>
          </a:p>
        </p:txBody>
      </p:sp>
    </p:spTree>
    <p:extLst>
      <p:ext uri="{BB962C8B-B14F-4D97-AF65-F5344CB8AC3E}">
        <p14:creationId xmlns:p14="http://schemas.microsoft.com/office/powerpoint/2010/main" val="3491102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4560A-C5B6-5C59-B310-F6AE0303F7EF}"/>
              </a:ext>
            </a:extLst>
          </p:cNvPr>
          <p:cNvSpPr>
            <a:spLocks noGrp="1"/>
          </p:cNvSpPr>
          <p:nvPr>
            <p:ph type="sldNum" sz="quarter" idx="12"/>
          </p:nvPr>
        </p:nvSpPr>
        <p:spPr/>
        <p:txBody>
          <a:bodyPr/>
          <a:lstStyle/>
          <a:p>
            <a:fld id="{5EA792F7-1D9E-4C7E-A103-E8EDFDC2691E}" type="slidenum">
              <a:rPr lang="en-US" smtClean="0"/>
              <a:t>49</a:t>
            </a:fld>
            <a:endParaRPr lang="en-US"/>
          </a:p>
        </p:txBody>
      </p:sp>
      <p:pic>
        <p:nvPicPr>
          <p:cNvPr id="6" name="Picture 5">
            <a:extLst>
              <a:ext uri="{FF2B5EF4-FFF2-40B4-BE49-F238E27FC236}">
                <a16:creationId xmlns:a16="http://schemas.microsoft.com/office/drawing/2014/main" id="{8026D4BD-88B9-05C2-B138-CFFEE8A1C325}"/>
              </a:ext>
            </a:extLst>
          </p:cNvPr>
          <p:cNvPicPr>
            <a:picLocks noChangeAspect="1"/>
          </p:cNvPicPr>
          <p:nvPr/>
        </p:nvPicPr>
        <p:blipFill>
          <a:blip r:embed="rId2"/>
          <a:stretch>
            <a:fillRect/>
          </a:stretch>
        </p:blipFill>
        <p:spPr>
          <a:xfrm>
            <a:off x="0" y="854761"/>
            <a:ext cx="12192000" cy="5148478"/>
          </a:xfrm>
          <a:prstGeom prst="rect">
            <a:avLst/>
          </a:prstGeom>
        </p:spPr>
      </p:pic>
      <p:sp>
        <p:nvSpPr>
          <p:cNvPr id="7" name="TextBox 6">
            <a:extLst>
              <a:ext uri="{FF2B5EF4-FFF2-40B4-BE49-F238E27FC236}">
                <a16:creationId xmlns:a16="http://schemas.microsoft.com/office/drawing/2014/main" id="{5694A1B7-0638-BC5C-FEB6-9B6EF1C9DC95}"/>
              </a:ext>
            </a:extLst>
          </p:cNvPr>
          <p:cNvSpPr txBox="1"/>
          <p:nvPr/>
        </p:nvSpPr>
        <p:spPr>
          <a:xfrm>
            <a:off x="620486" y="270817"/>
            <a:ext cx="3401829" cy="461665"/>
          </a:xfrm>
          <a:prstGeom prst="rect">
            <a:avLst/>
          </a:prstGeom>
          <a:noFill/>
        </p:spPr>
        <p:txBody>
          <a:bodyPr wrap="none" rtlCol="0">
            <a:spAutoFit/>
          </a:bodyPr>
          <a:lstStyle/>
          <a:p>
            <a:r>
              <a:rPr lang="en-US" sz="2400" b="1" dirty="0">
                <a:latin typeface="Cambria Math" panose="02040503050406030204" pitchFamily="18" charset="0"/>
                <a:ea typeface="Cambria Math" panose="02040503050406030204" pitchFamily="18" charset="0"/>
              </a:rPr>
              <a:t>Support vector regressor</a:t>
            </a:r>
          </a:p>
        </p:txBody>
      </p:sp>
    </p:spTree>
    <p:extLst>
      <p:ext uri="{BB962C8B-B14F-4D97-AF65-F5344CB8AC3E}">
        <p14:creationId xmlns:p14="http://schemas.microsoft.com/office/powerpoint/2010/main" val="2161174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2" descr="How to Write a Literature Review — Sage Research Methods Community">
            <a:extLst>
              <a:ext uri="{FF2B5EF4-FFF2-40B4-BE49-F238E27FC236}">
                <a16:creationId xmlns:a16="http://schemas.microsoft.com/office/drawing/2014/main" id="{A5A3C8FC-2260-1A5E-2907-6F17B0B4F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223"/>
          <a:stretch/>
        </p:blipFill>
        <p:spPr bwMode="auto">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C78E1023-DC8D-51DB-E639-3A1AF291E563}"/>
              </a:ext>
            </a:extLst>
          </p:cNvPr>
          <p:cNvSpPr>
            <a:spLocks noGrp="1"/>
          </p:cNvSpPr>
          <p:nvPr>
            <p:ph type="sldNum" sz="quarter" idx="12"/>
          </p:nvPr>
        </p:nvSpPr>
        <p:spPr>
          <a:xfrm>
            <a:off x="11498701" y="6420255"/>
            <a:ext cx="1188720" cy="365760"/>
          </a:xfrm>
        </p:spPr>
        <p:txBody>
          <a:bodyPr>
            <a:normAutofit/>
          </a:bodyPr>
          <a:lstStyle/>
          <a:p>
            <a:pPr algn="l">
              <a:spcAft>
                <a:spcPts val="600"/>
              </a:spcAft>
            </a:pPr>
            <a:fld id="{5EA792F7-1D9E-4C7E-A103-E8EDFDC2691E}" type="slidenum">
              <a:rPr lang="en-US" sz="1800" b="1">
                <a:solidFill>
                  <a:schemeClr val="accent6">
                    <a:lumMod val="50000"/>
                  </a:schemeClr>
                </a:solidFill>
                <a:latin typeface="Cambria" panose="02040503050406030204" pitchFamily="18" charset="0"/>
                <a:ea typeface="Cambria" panose="02040503050406030204" pitchFamily="18" charset="0"/>
              </a:rPr>
              <a:pPr algn="l">
                <a:spcAft>
                  <a:spcPts val="600"/>
                </a:spcAft>
              </a:pPr>
              <a:t>5</a:t>
            </a:fld>
            <a:endParaRPr lang="en-US" sz="1800" b="1" dirty="0">
              <a:solidFill>
                <a:schemeClr val="accent6">
                  <a:lumMod val="50000"/>
                </a:schemeClr>
              </a:solidFill>
              <a:latin typeface="Cambria" panose="02040503050406030204" pitchFamily="18" charset="0"/>
              <a:ea typeface="Cambria" panose="02040503050406030204" pitchFamily="18" charset="0"/>
            </a:endParaRPr>
          </a:p>
        </p:txBody>
      </p:sp>
      <p:sp>
        <p:nvSpPr>
          <p:cNvPr id="7" name="Rectangle 6">
            <a:extLst>
              <a:ext uri="{FF2B5EF4-FFF2-40B4-BE49-F238E27FC236}">
                <a16:creationId xmlns:a16="http://schemas.microsoft.com/office/drawing/2014/main" id="{0677F585-71E8-0449-B709-A5F907417C7F}"/>
              </a:ext>
            </a:extLst>
          </p:cNvPr>
          <p:cNvSpPr/>
          <p:nvPr/>
        </p:nvSpPr>
        <p:spPr>
          <a:xfrm>
            <a:off x="2699384" y="2971800"/>
            <a:ext cx="9492616" cy="914400"/>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4400" dirty="0">
                <a:latin typeface="Cambria Math" panose="02040503050406030204" pitchFamily="18" charset="0"/>
                <a:ea typeface="Cambria Math" panose="02040503050406030204" pitchFamily="18" charset="0"/>
              </a:rPr>
              <a:t>                   </a:t>
            </a:r>
            <a:r>
              <a:rPr lang="en-US" sz="4400" b="1" dirty="0">
                <a:solidFill>
                  <a:schemeClr val="tx1"/>
                </a:solidFill>
                <a:latin typeface="Cambria Math" panose="02040503050406030204" pitchFamily="18" charset="0"/>
                <a:ea typeface="Cambria Math" panose="02040503050406030204" pitchFamily="18" charset="0"/>
              </a:rPr>
              <a:t>Literature Review</a:t>
            </a:r>
          </a:p>
        </p:txBody>
      </p:sp>
    </p:spTree>
    <p:extLst>
      <p:ext uri="{BB962C8B-B14F-4D97-AF65-F5344CB8AC3E}">
        <p14:creationId xmlns:p14="http://schemas.microsoft.com/office/powerpoint/2010/main" val="319691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BC03B6-1127-D180-1D38-AF3BF41FD726}"/>
              </a:ext>
            </a:extLst>
          </p:cNvPr>
          <p:cNvSpPr txBox="1"/>
          <p:nvPr/>
        </p:nvSpPr>
        <p:spPr>
          <a:xfrm>
            <a:off x="11493910" y="6268364"/>
            <a:ext cx="309700" cy="369332"/>
          </a:xfrm>
          <a:prstGeom prst="rect">
            <a:avLst/>
          </a:prstGeom>
          <a:noFill/>
        </p:spPr>
        <p:txBody>
          <a:bodyPr wrap="none" rtlCol="0">
            <a:spAutoFit/>
          </a:bodyPr>
          <a:lstStyle/>
          <a:p>
            <a:r>
              <a:rPr lang="en-US" dirty="0"/>
              <a:t>6</a:t>
            </a:r>
          </a:p>
        </p:txBody>
      </p:sp>
      <p:sp>
        <p:nvSpPr>
          <p:cNvPr id="11" name="TextBox 10">
            <a:extLst>
              <a:ext uri="{FF2B5EF4-FFF2-40B4-BE49-F238E27FC236}">
                <a16:creationId xmlns:a16="http://schemas.microsoft.com/office/drawing/2014/main" id="{FC9D3F39-947E-3AC1-414D-E995F83786DB}"/>
              </a:ext>
            </a:extLst>
          </p:cNvPr>
          <p:cNvSpPr txBox="1"/>
          <p:nvPr/>
        </p:nvSpPr>
        <p:spPr>
          <a:xfrm>
            <a:off x="662035" y="2589357"/>
            <a:ext cx="3399197" cy="1200329"/>
          </a:xfrm>
          <a:prstGeom prst="rect">
            <a:avLst/>
          </a:prstGeom>
          <a:noFill/>
        </p:spPr>
        <p:txBody>
          <a:bodyPr wrap="square" rtlCol="0">
            <a:spAutoFit/>
          </a:bodyPr>
          <a:lstStyle/>
          <a:p>
            <a:r>
              <a:rPr lang="en-US" sz="2400" b="1">
                <a:latin typeface="Cambria Math" panose="02040503050406030204" pitchFamily="18" charset="0"/>
                <a:ea typeface="Cambria Math" panose="02040503050406030204" pitchFamily="18" charset="0"/>
              </a:rPr>
              <a:t>K. Karthik, </a:t>
            </a:r>
          </a:p>
          <a:p>
            <a:r>
              <a:rPr lang="en-US" sz="2400" b="1">
                <a:latin typeface="Cambria Math" panose="02040503050406030204" pitchFamily="18" charset="0"/>
                <a:ea typeface="Cambria Math" panose="02040503050406030204" pitchFamily="18" charset="0"/>
              </a:rPr>
              <a:t>R. Dharmaprakash and </a:t>
            </a:r>
          </a:p>
          <a:p>
            <a:r>
              <a:rPr lang="en-US" sz="2400" b="1">
                <a:latin typeface="Cambria Math" panose="02040503050406030204" pitchFamily="18" charset="0"/>
                <a:ea typeface="Cambria Math" panose="02040503050406030204" pitchFamily="18" charset="0"/>
              </a:rPr>
              <a:t>S. Sathya</a:t>
            </a:r>
          </a:p>
        </p:txBody>
      </p:sp>
      <p:cxnSp>
        <p:nvCxnSpPr>
          <p:cNvPr id="13" name="Straight Connector 12">
            <a:extLst>
              <a:ext uri="{FF2B5EF4-FFF2-40B4-BE49-F238E27FC236}">
                <a16:creationId xmlns:a16="http://schemas.microsoft.com/office/drawing/2014/main" id="{7B092126-512C-ECA7-C920-31B5D51D48A7}"/>
              </a:ext>
            </a:extLst>
          </p:cNvPr>
          <p:cNvCxnSpPr>
            <a:cxnSpLocks/>
          </p:cNvCxnSpPr>
          <p:nvPr/>
        </p:nvCxnSpPr>
        <p:spPr>
          <a:xfrm>
            <a:off x="4244772" y="2723137"/>
            <a:ext cx="0" cy="932767"/>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E28DDC-645B-8BEB-0C64-C4A1B2D33370}"/>
              </a:ext>
            </a:extLst>
          </p:cNvPr>
          <p:cNvSpPr txBox="1"/>
          <p:nvPr/>
        </p:nvSpPr>
        <p:spPr>
          <a:xfrm>
            <a:off x="5030843" y="1528958"/>
            <a:ext cx="6096000" cy="3908762"/>
          </a:xfrm>
          <a:prstGeom prst="rect">
            <a:avLst/>
          </a:prstGeom>
          <a:noFill/>
        </p:spPr>
        <p:txBody>
          <a:bodyPr wrap="square">
            <a:spAutoFit/>
          </a:bodyPr>
          <a:lstStyle/>
          <a:p>
            <a:pPr algn="l"/>
            <a:endParaRPr lang="en-US" sz="2000" b="0" i="0" u="none" strike="noStrike" baseline="0" dirty="0">
              <a:solidFill>
                <a:srgbClr val="000000"/>
              </a:solidFill>
              <a:latin typeface="Times New Roman" panose="02020603050405020304" pitchFamily="18" charset="0"/>
            </a:endParaRPr>
          </a:p>
          <a:p>
            <a:pPr marL="457200" indent="-457200">
              <a:buFont typeface="Wingdings" panose="05000000000000000000" pitchFamily="2" charset="2"/>
              <a:buChar char="§"/>
            </a:pPr>
            <a:r>
              <a:rPr lang="en-US" sz="2000" b="0" i="0" u="none" strike="noStrike" baseline="0" dirty="0">
                <a:solidFill>
                  <a:srgbClr val="000000"/>
                </a:solidFill>
                <a:latin typeface="Times New Roman" panose="02020603050405020304" pitchFamily="18" charset="0"/>
              </a:rPr>
              <a:t> The CatBoost prediction algorithm was employed for energy consumption prediction, and hyperparameter optimization was performed using GridSearchCV with 5-fold cross-validation.</a:t>
            </a:r>
          </a:p>
          <a:p>
            <a:pPr marL="342900" indent="-342900">
              <a:buFont typeface="Wingdings" panose="05000000000000000000" pitchFamily="2" charset="2"/>
              <a:buChar char="§"/>
            </a:pPr>
            <a:endParaRPr lang="en-US" sz="2000" dirty="0">
              <a:solidFill>
                <a:srgbClr val="000000"/>
              </a:solidFill>
              <a:latin typeface="Times New Roman" panose="02020603050405020304" pitchFamily="18" charset="0"/>
            </a:endParaRPr>
          </a:p>
          <a:p>
            <a:pPr marL="342900" indent="-342900">
              <a:buFont typeface="Wingdings" panose="05000000000000000000" pitchFamily="2" charset="2"/>
              <a:buChar char="§"/>
            </a:pPr>
            <a:r>
              <a:rPr lang="en-US" sz="2000" b="0" i="0" u="none" strike="noStrike" baseline="0" dirty="0">
                <a:solidFill>
                  <a:srgbClr val="000000"/>
                </a:solidFill>
                <a:latin typeface="Times New Roman" panose="02020603050405020304" pitchFamily="18" charset="0"/>
              </a:rPr>
              <a:t> The developed model has undergone a comparative analysis based on both Root Mean Squared Error  and Mean Absolute Percentage Error  metrics, demonstrating its promise for accurate energy consumption prediction on both the training and test sets. 	</a:t>
            </a:r>
          </a:p>
        </p:txBody>
      </p:sp>
      <p:sp>
        <p:nvSpPr>
          <p:cNvPr id="8" name="TextBox 7">
            <a:extLst>
              <a:ext uri="{FF2B5EF4-FFF2-40B4-BE49-F238E27FC236}">
                <a16:creationId xmlns:a16="http://schemas.microsoft.com/office/drawing/2014/main" id="{3597A2F2-B334-1890-B30F-1A0D1EC723EF}"/>
              </a:ext>
            </a:extLst>
          </p:cNvPr>
          <p:cNvSpPr txBox="1"/>
          <p:nvPr/>
        </p:nvSpPr>
        <p:spPr>
          <a:xfrm>
            <a:off x="478976" y="5960722"/>
            <a:ext cx="10995270" cy="738664"/>
          </a:xfrm>
          <a:prstGeom prst="rect">
            <a:avLst/>
          </a:prstGeom>
          <a:noFill/>
        </p:spPr>
        <p:txBody>
          <a:bodyPr wrap="square">
            <a:spAutoFit/>
          </a:bodyPr>
          <a:lstStyle/>
          <a:p>
            <a:r>
              <a:rPr lang="en-US" sz="1400" dirty="0">
                <a:solidFill>
                  <a:schemeClr val="accent1">
                    <a:lumMod val="75000"/>
                  </a:schemeClr>
                </a:solidFill>
              </a:rPr>
              <a:t>https://r.search.yahoo.com/_ylt=AwrjbI0GPbxmJqcEHn1XNyoA;_ylu=Y29sbwNncTEEcG9zAzQEdnRpZAMEc2VjA3Ny/RV=2/RE=1724822023/RO=10/RU=https%3a%2f%2fwww.pubs2.ascee.org%2findex.php%2fIJRCS%2farticle%2fdownload%2f1234%2fpdf/RK=2/RS=Mv2_uR6XohqslVWnCKoUklLeGPw-</a:t>
            </a:r>
          </a:p>
        </p:txBody>
      </p:sp>
      <p:sp>
        <p:nvSpPr>
          <p:cNvPr id="7" name="Rectangle 6">
            <a:extLst>
              <a:ext uri="{FF2B5EF4-FFF2-40B4-BE49-F238E27FC236}">
                <a16:creationId xmlns:a16="http://schemas.microsoft.com/office/drawing/2014/main" id="{C145082F-4DAE-D56B-EF72-D527889E2224}"/>
              </a:ext>
            </a:extLst>
          </p:cNvPr>
          <p:cNvSpPr/>
          <p:nvPr/>
        </p:nvSpPr>
        <p:spPr>
          <a:xfrm>
            <a:off x="-1" y="477183"/>
            <a:ext cx="6204857" cy="914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4400" b="1" dirty="0">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676EAE16-C9B3-456F-E148-6FFDB2265A6D}"/>
              </a:ext>
            </a:extLst>
          </p:cNvPr>
          <p:cNvSpPr txBox="1"/>
          <p:nvPr/>
        </p:nvSpPr>
        <p:spPr>
          <a:xfrm>
            <a:off x="51257" y="601232"/>
            <a:ext cx="5226687" cy="646331"/>
          </a:xfrm>
          <a:prstGeom prst="rect">
            <a:avLst/>
          </a:prstGeom>
          <a:noFill/>
        </p:spPr>
        <p:txBody>
          <a:bodyPr wrap="none" rtlCol="0">
            <a:spAutoFit/>
          </a:bodyPr>
          <a:lstStyle/>
          <a:p>
            <a:r>
              <a:rPr lang="en-US" sz="3600" dirty="0">
                <a:latin typeface="Cambria Math" panose="02040503050406030204" pitchFamily="18" charset="0"/>
                <a:ea typeface="Cambria Math" panose="02040503050406030204" pitchFamily="18" charset="0"/>
              </a:rPr>
              <a:t>         Literature Review - 1</a:t>
            </a:r>
          </a:p>
        </p:txBody>
      </p:sp>
    </p:spTree>
    <p:extLst>
      <p:ext uri="{BB962C8B-B14F-4D97-AF65-F5344CB8AC3E}">
        <p14:creationId xmlns:p14="http://schemas.microsoft.com/office/powerpoint/2010/main" val="74836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0B2EE572-5A29-49B2-9C8D-5BD11F1253EA}"/>
              </a:ext>
            </a:extLst>
          </p:cNvPr>
          <p:cNvSpPr>
            <a:spLocks noGrp="1"/>
          </p:cNvSpPr>
          <p:nvPr>
            <p:ph type="sldNum" sz="quarter" idx="12"/>
          </p:nvPr>
        </p:nvSpPr>
        <p:spPr>
          <a:xfrm>
            <a:off x="9154886" y="6329938"/>
            <a:ext cx="2743200" cy="365125"/>
          </a:xfrm>
        </p:spPr>
        <p:txBody>
          <a:bodyPr/>
          <a:lstStyle/>
          <a:p>
            <a:pPr lvl="0"/>
            <a:fld id="{5EA792F7-1D9E-4C7E-A103-E8EDFDC2691E}" type="slidenum">
              <a:rPr lang="en-US" sz="1800" noProof="0" smtClean="0">
                <a:solidFill>
                  <a:schemeClr val="tx1"/>
                </a:solidFill>
                <a:latin typeface="Cambria" panose="02040503050406030204" pitchFamily="18" charset="0"/>
                <a:ea typeface="Cambria" panose="02040503050406030204" pitchFamily="18" charset="0"/>
              </a:rPr>
              <a:pPr lvl="0"/>
              <a:t>7</a:t>
            </a:fld>
            <a:endParaRPr lang="en-US" sz="1800" noProof="0" dirty="0">
              <a:solidFill>
                <a:schemeClr val="tx1"/>
              </a:solidFill>
              <a:latin typeface="Cambria" panose="02040503050406030204" pitchFamily="18" charset="0"/>
              <a:ea typeface="Cambria" panose="02040503050406030204" pitchFamily="18" charset="0"/>
            </a:endParaRPr>
          </a:p>
        </p:txBody>
      </p:sp>
      <p:cxnSp>
        <p:nvCxnSpPr>
          <p:cNvPr id="13" name="Straight Connector 12">
            <a:extLst>
              <a:ext uri="{FF2B5EF4-FFF2-40B4-BE49-F238E27FC236}">
                <a16:creationId xmlns:a16="http://schemas.microsoft.com/office/drawing/2014/main" id="{7B092126-512C-ECA7-C920-31B5D51D48A7}"/>
              </a:ext>
            </a:extLst>
          </p:cNvPr>
          <p:cNvCxnSpPr>
            <a:cxnSpLocks/>
          </p:cNvCxnSpPr>
          <p:nvPr/>
        </p:nvCxnSpPr>
        <p:spPr>
          <a:xfrm>
            <a:off x="4244772" y="2723137"/>
            <a:ext cx="0" cy="93276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8E7561D-015A-4836-41A4-9AD4FBF69B9F}"/>
              </a:ext>
            </a:extLst>
          </p:cNvPr>
          <p:cNvSpPr txBox="1"/>
          <p:nvPr/>
        </p:nvSpPr>
        <p:spPr>
          <a:xfrm>
            <a:off x="637343" y="2844225"/>
            <a:ext cx="4695015" cy="584775"/>
          </a:xfrm>
          <a:prstGeom prst="rect">
            <a:avLst/>
          </a:prstGeom>
          <a:noFill/>
        </p:spPr>
        <p:txBody>
          <a:bodyPr wrap="square" rtlCol="0">
            <a:spAutoFit/>
          </a:bodyPr>
          <a:lstStyle/>
          <a:p>
            <a:r>
              <a:rPr lang="en-US" sz="3200" b="1">
                <a:latin typeface="Cambria" panose="02040503050406030204" pitchFamily="18" charset="0"/>
                <a:ea typeface="Cambria" panose="02040503050406030204" pitchFamily="18" charset="0"/>
              </a:rPr>
              <a:t>Sathishkumar V E</a:t>
            </a:r>
          </a:p>
        </p:txBody>
      </p:sp>
      <p:sp>
        <p:nvSpPr>
          <p:cNvPr id="8" name="TextBox 7">
            <a:extLst>
              <a:ext uri="{FF2B5EF4-FFF2-40B4-BE49-F238E27FC236}">
                <a16:creationId xmlns:a16="http://schemas.microsoft.com/office/drawing/2014/main" id="{24E3CCB9-255B-B9C7-CC17-B9C0607E5E51}"/>
              </a:ext>
            </a:extLst>
          </p:cNvPr>
          <p:cNvSpPr txBox="1"/>
          <p:nvPr/>
        </p:nvSpPr>
        <p:spPr>
          <a:xfrm>
            <a:off x="4572000" y="1916966"/>
            <a:ext cx="7443019" cy="3477875"/>
          </a:xfrm>
          <a:prstGeom prst="rect">
            <a:avLst/>
          </a:prstGeom>
          <a:noFill/>
        </p:spPr>
        <p:txBody>
          <a:bodyPr wrap="square">
            <a:spAutoFit/>
          </a:bodyPr>
          <a:lstStyle/>
          <a:p>
            <a:pPr marL="342900" indent="-342900">
              <a:buFont typeface="Wingdings" panose="05000000000000000000" pitchFamily="2" charset="2"/>
              <a:buChar char="§"/>
            </a:pPr>
            <a:r>
              <a:rPr lang="en-US" sz="2000">
                <a:latin typeface="Cambria Math" panose="02040503050406030204" pitchFamily="18" charset="0"/>
                <a:ea typeface="Cambria Math" panose="02040503050406030204" pitchFamily="18" charset="0"/>
              </a:rPr>
              <a:t>In the test set, four statistical models are trained and evaluated:                (a) Linear regression (LR)</a:t>
            </a:r>
          </a:p>
          <a:p>
            <a:r>
              <a:rPr lang="en-US" sz="2000">
                <a:latin typeface="Cambria Math" panose="02040503050406030204" pitchFamily="18" charset="0"/>
                <a:ea typeface="Cambria Math" panose="02040503050406030204" pitchFamily="18" charset="0"/>
              </a:rPr>
              <a:t>      (b) Support Vector Machine with radial kernel (SVM RBF)</a:t>
            </a:r>
          </a:p>
          <a:p>
            <a:r>
              <a:rPr lang="en-US" sz="2000">
                <a:latin typeface="Cambria Math" panose="02040503050406030204" pitchFamily="18" charset="0"/>
                <a:ea typeface="Cambria Math" panose="02040503050406030204" pitchFamily="18" charset="0"/>
              </a:rPr>
              <a:t>      (c) Gradient Boosting Machine (GBM) </a:t>
            </a:r>
          </a:p>
          <a:p>
            <a:r>
              <a:rPr lang="en-US" sz="2000">
                <a:latin typeface="Cambria Math" panose="02040503050406030204" pitchFamily="18" charset="0"/>
                <a:ea typeface="Cambria Math" panose="02040503050406030204" pitchFamily="18" charset="0"/>
              </a:rPr>
              <a:t>      (d) Random Forest (RF) </a:t>
            </a:r>
          </a:p>
          <a:p>
            <a:r>
              <a:rPr lang="en-US" sz="2000">
                <a:latin typeface="Cambria Math" panose="02040503050406030204" pitchFamily="18" charset="0"/>
                <a:ea typeface="Cambria Math" panose="02040503050406030204" pitchFamily="18" charset="0"/>
              </a:rPr>
              <a:t> </a:t>
            </a:r>
          </a:p>
          <a:p>
            <a:pPr marL="342900" indent="-342900">
              <a:buFont typeface="Wingdings" panose="05000000000000000000" pitchFamily="2" charset="2"/>
              <a:buChar char="§"/>
            </a:pPr>
            <a:r>
              <a:rPr lang="en-US" sz="2000">
                <a:latin typeface="Cambria Math" panose="02040503050406030204" pitchFamily="18" charset="0"/>
                <a:ea typeface="Cambria Math" panose="02040503050406030204" pitchFamily="18" charset="0"/>
              </a:rPr>
              <a:t>Root Mean Squared Error (RMSE), Mean Absolute Error (MAE) and Mean Absolute Percentage Error (MAPE) are used to measure the prediction efficiency of regression designs. When using all the predictors, the best model RF can provide RMSE value 7.33 in the test set </a:t>
            </a:r>
          </a:p>
        </p:txBody>
      </p:sp>
      <p:sp>
        <p:nvSpPr>
          <p:cNvPr id="6" name="TextBox 5">
            <a:extLst>
              <a:ext uri="{FF2B5EF4-FFF2-40B4-BE49-F238E27FC236}">
                <a16:creationId xmlns:a16="http://schemas.microsoft.com/office/drawing/2014/main" id="{F766CB92-B6BD-E5D1-B0F7-750A88F186AB}"/>
              </a:ext>
            </a:extLst>
          </p:cNvPr>
          <p:cNvSpPr txBox="1"/>
          <p:nvPr/>
        </p:nvSpPr>
        <p:spPr>
          <a:xfrm>
            <a:off x="637343" y="5956399"/>
            <a:ext cx="10601842" cy="523220"/>
          </a:xfrm>
          <a:prstGeom prst="rect">
            <a:avLst/>
          </a:prstGeom>
          <a:noFill/>
        </p:spPr>
        <p:txBody>
          <a:bodyPr wrap="square">
            <a:spAutoFit/>
          </a:bodyPr>
          <a:lstStyle/>
          <a:p>
            <a:r>
              <a:rPr lang="en-US" sz="1400" dirty="0">
                <a:solidFill>
                  <a:schemeClr val="accent1">
                    <a:lumMod val="75000"/>
                  </a:schemeClr>
                </a:solidFill>
              </a:rPr>
              <a:t>https://r.search.yahoo.com/_ylt=AwrjbI0GPbxmJqcEG31XNyoA;_ylu=Y29sbwNncTEEcG9zAzEEdnRpZAMEc2VjA3Ny/RV=2/RE=1724822023/RO=10/RU=https%3a%2f%2fkoreascience.kr%2farticle%2fCFKO201924664107981.pdf/RK=2/RS=qFTz.64dMqygj1jNNmzGM8egfRw-</a:t>
            </a:r>
          </a:p>
        </p:txBody>
      </p:sp>
      <p:sp>
        <p:nvSpPr>
          <p:cNvPr id="4" name="Rectangle 3">
            <a:extLst>
              <a:ext uri="{FF2B5EF4-FFF2-40B4-BE49-F238E27FC236}">
                <a16:creationId xmlns:a16="http://schemas.microsoft.com/office/drawing/2014/main" id="{75ADD339-9639-28DC-2D9B-BF03D998E99B}"/>
              </a:ext>
            </a:extLst>
          </p:cNvPr>
          <p:cNvSpPr/>
          <p:nvPr/>
        </p:nvSpPr>
        <p:spPr>
          <a:xfrm>
            <a:off x="0" y="539121"/>
            <a:ext cx="6095998" cy="914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600" dirty="0">
                <a:solidFill>
                  <a:schemeClr val="tx1"/>
                </a:solidFill>
                <a:latin typeface="Cambria Math" panose="02040503050406030204" pitchFamily="18" charset="0"/>
                <a:ea typeface="Cambria Math" panose="02040503050406030204" pitchFamily="18" charset="0"/>
              </a:rPr>
              <a:t>Literature Review - 2</a:t>
            </a:r>
          </a:p>
        </p:txBody>
      </p:sp>
    </p:spTree>
    <p:extLst>
      <p:ext uri="{BB962C8B-B14F-4D97-AF65-F5344CB8AC3E}">
        <p14:creationId xmlns:p14="http://schemas.microsoft.com/office/powerpoint/2010/main" val="2952552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2">
            <a:extLst>
              <a:ext uri="{FF2B5EF4-FFF2-40B4-BE49-F238E27FC236}">
                <a16:creationId xmlns:a16="http://schemas.microsoft.com/office/drawing/2014/main" id="{66677704-D75F-5247-FD18-2C8242ADF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579" r="9113"/>
          <a:stretch/>
        </p:blipFill>
        <p:spPr bwMode="auto">
          <a:xfrm>
            <a:off x="2632199" y="0"/>
            <a:ext cx="9547224" cy="685800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F9C3E406-D17B-EE04-1A32-A2F52AAA021E}"/>
              </a:ext>
            </a:extLst>
          </p:cNvPr>
          <p:cNvSpPr>
            <a:spLocks noGrp="1"/>
          </p:cNvSpPr>
          <p:nvPr>
            <p:ph type="sldNum" sz="quarter" idx="12"/>
          </p:nvPr>
        </p:nvSpPr>
        <p:spPr>
          <a:xfrm>
            <a:off x="11591352" y="6492230"/>
            <a:ext cx="1188720" cy="365760"/>
          </a:xfrm>
        </p:spPr>
        <p:txBody>
          <a:bodyPr>
            <a:normAutofit/>
          </a:bodyPr>
          <a:lstStyle/>
          <a:p>
            <a:pPr algn="l">
              <a:spcAft>
                <a:spcPts val="600"/>
              </a:spcAft>
            </a:pPr>
            <a:fld id="{5EA792F7-1D9E-4C7E-A103-E8EDFDC2691E}" type="slidenum">
              <a:rPr lang="en-US" sz="1800" b="1">
                <a:solidFill>
                  <a:srgbClr val="FFFFFF"/>
                </a:solidFill>
                <a:latin typeface="Cambria" panose="02040503050406030204" pitchFamily="18" charset="0"/>
                <a:ea typeface="Cambria" panose="02040503050406030204" pitchFamily="18" charset="0"/>
              </a:rPr>
              <a:pPr algn="l">
                <a:spcAft>
                  <a:spcPts val="600"/>
                </a:spcAft>
              </a:pPr>
              <a:t>8</a:t>
            </a:fld>
            <a:endParaRPr lang="en-US" sz="1800" b="1" dirty="0">
              <a:solidFill>
                <a:srgbClr val="FFFFFF"/>
              </a:solidFill>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B7AC09C4-8003-8E44-1AA8-D1C6B21FBED7}"/>
              </a:ext>
            </a:extLst>
          </p:cNvPr>
          <p:cNvSpPr/>
          <p:nvPr/>
        </p:nvSpPr>
        <p:spPr>
          <a:xfrm>
            <a:off x="2569337" y="2855777"/>
            <a:ext cx="9610085" cy="9144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B5501866-FAD6-FBD5-66B7-C887D59A612C}"/>
              </a:ext>
            </a:extLst>
          </p:cNvPr>
          <p:cNvSpPr/>
          <p:nvPr/>
        </p:nvSpPr>
        <p:spPr>
          <a:xfrm>
            <a:off x="2832002" y="2855777"/>
            <a:ext cx="9323298" cy="9144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600" b="1" dirty="0">
                <a:latin typeface="Cambria Math" panose="02040503050406030204" pitchFamily="18" charset="0"/>
                <a:ea typeface="Cambria Math" panose="02040503050406030204" pitchFamily="18" charset="0"/>
              </a:rPr>
              <a:t>                          </a:t>
            </a:r>
            <a:r>
              <a:rPr lang="en-US" sz="4400" b="1" dirty="0">
                <a:latin typeface="Cambria Math" panose="02040503050406030204" pitchFamily="18" charset="0"/>
                <a:ea typeface="Cambria Math" panose="02040503050406030204" pitchFamily="18" charset="0"/>
              </a:rPr>
              <a:t>Data Preprocessing</a:t>
            </a:r>
          </a:p>
        </p:txBody>
      </p:sp>
    </p:spTree>
    <p:extLst>
      <p:ext uri="{BB962C8B-B14F-4D97-AF65-F5344CB8AC3E}">
        <p14:creationId xmlns:p14="http://schemas.microsoft.com/office/powerpoint/2010/main" val="3918178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EC6FF8-181E-4897-9463-A6F20768A5D0}"/>
              </a:ext>
            </a:extLst>
          </p:cNvPr>
          <p:cNvSpPr>
            <a:spLocks noGrp="1"/>
          </p:cNvSpPr>
          <p:nvPr>
            <p:ph type="sldNum" sz="quarter" idx="12"/>
          </p:nvPr>
        </p:nvSpPr>
        <p:spPr>
          <a:xfrm>
            <a:off x="9241972" y="6492875"/>
            <a:ext cx="2743200" cy="365125"/>
          </a:xfrm>
        </p:spPr>
        <p:txBody>
          <a:bodyPr/>
          <a:lstStyle/>
          <a:p>
            <a:pPr lvl="0"/>
            <a:r>
              <a:rPr lang="en-US" sz="1800" dirty="0">
                <a:solidFill>
                  <a:schemeClr val="tx1"/>
                </a:solidFill>
                <a:latin typeface="Cambria Math" panose="02040503050406030204" pitchFamily="18" charset="0"/>
                <a:ea typeface="Cambria Math" panose="02040503050406030204" pitchFamily="18" charset="0"/>
              </a:rPr>
              <a:t>9</a:t>
            </a:r>
            <a:endParaRPr lang="en-US" sz="1800" noProof="0" dirty="0">
              <a:solidFill>
                <a:schemeClr val="tx1"/>
              </a:solidFill>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02D04647-3269-15D3-EB02-C01B40E38F6E}"/>
              </a:ext>
            </a:extLst>
          </p:cNvPr>
          <p:cNvSpPr txBox="1"/>
          <p:nvPr/>
        </p:nvSpPr>
        <p:spPr>
          <a:xfrm>
            <a:off x="222206" y="2487369"/>
            <a:ext cx="1933732" cy="584775"/>
          </a:xfrm>
          <a:prstGeom prst="rect">
            <a:avLst/>
          </a:prstGeom>
          <a:noFill/>
        </p:spPr>
        <p:txBody>
          <a:bodyPr wrap="square" rtlCol="0">
            <a:spAutoFit/>
          </a:bodyPr>
          <a:lstStyle/>
          <a:p>
            <a:r>
              <a:rPr lang="en-US" sz="3200" b="1" dirty="0">
                <a:latin typeface="Cambria Math" panose="02040503050406030204" pitchFamily="18" charset="0"/>
                <a:ea typeface="Cambria Math" panose="02040503050406030204" pitchFamily="18" charset="0"/>
              </a:rPr>
              <a:t>Source</a:t>
            </a:r>
            <a:endParaRPr lang="en-IN" sz="3200" b="1" dirty="0">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6C4330C3-478E-F1DE-8624-8E3429723162}"/>
              </a:ext>
            </a:extLst>
          </p:cNvPr>
          <p:cNvSpPr txBox="1"/>
          <p:nvPr/>
        </p:nvSpPr>
        <p:spPr>
          <a:xfrm>
            <a:off x="222206" y="3266232"/>
            <a:ext cx="4382451" cy="1323439"/>
          </a:xfrm>
          <a:prstGeom prst="rect">
            <a:avLst/>
          </a:prstGeom>
          <a:noFill/>
        </p:spPr>
        <p:txBody>
          <a:bodyPr wrap="square" rtlCol="0">
            <a:spAutoFit/>
          </a:bodyPr>
          <a:lstStyle/>
          <a:p>
            <a:r>
              <a:rPr lang="en-US" sz="2000" dirty="0">
                <a:latin typeface="Tw Cen MT" panose="020B0602020104020603" pitchFamily="34" charset="0"/>
                <a:ea typeface="Cambria Math" panose="02040503050406030204" pitchFamily="18" charset="0"/>
              </a:rPr>
              <a:t>Our dataset was collected from UC Irvine</a:t>
            </a:r>
          </a:p>
          <a:p>
            <a:r>
              <a:rPr lang="en-IN" sz="2000" dirty="0">
                <a:latin typeface="Tw Cen MT" panose="020B0602020104020603" pitchFamily="34" charset="0"/>
                <a:ea typeface="Cambria Math" panose="02040503050406030204" pitchFamily="18" charset="0"/>
                <a:hlinkClick r:id="rId3"/>
              </a:rPr>
              <a:t>https://archive.ics.uci.edu/dataset/851/steel+industry+energy+consumption</a:t>
            </a:r>
            <a:endParaRPr lang="en-IN" sz="2000" dirty="0">
              <a:latin typeface="Tw Cen MT" panose="020B0602020104020603" pitchFamily="34" charset="0"/>
              <a:ea typeface="Cambria Math" panose="02040503050406030204" pitchFamily="18" charset="0"/>
            </a:endParaRPr>
          </a:p>
          <a:p>
            <a:endParaRPr lang="en-IN" sz="2000" dirty="0">
              <a:latin typeface="Tw Cen MT" panose="020B0602020104020603" pitchFamily="34" charset="0"/>
              <a:ea typeface="Cambria Math" panose="02040503050406030204" pitchFamily="18" charset="0"/>
            </a:endParaRPr>
          </a:p>
        </p:txBody>
      </p:sp>
      <p:sp>
        <p:nvSpPr>
          <p:cNvPr id="12" name="Rectangle 11">
            <a:extLst>
              <a:ext uri="{FF2B5EF4-FFF2-40B4-BE49-F238E27FC236}">
                <a16:creationId xmlns:a16="http://schemas.microsoft.com/office/drawing/2014/main" id="{36E75050-0E74-AB21-6A69-DCC4F9E85B32}"/>
              </a:ext>
            </a:extLst>
          </p:cNvPr>
          <p:cNvSpPr/>
          <p:nvPr/>
        </p:nvSpPr>
        <p:spPr>
          <a:xfrm>
            <a:off x="0" y="487167"/>
            <a:ext cx="5018313" cy="9144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a:t>
            </a:r>
            <a:r>
              <a:rPr lang="en-US" sz="3600" b="1" dirty="0">
                <a:solidFill>
                  <a:schemeClr val="tx2">
                    <a:lumMod val="50000"/>
                  </a:schemeClr>
                </a:solidFill>
                <a:latin typeface="Cambria Math" panose="02040503050406030204" pitchFamily="18" charset="0"/>
                <a:ea typeface="Cambria Math" panose="02040503050406030204" pitchFamily="18" charset="0"/>
              </a:rPr>
              <a:t>Data</a:t>
            </a:r>
            <a:endParaRPr lang="en-US" sz="3600" b="1" dirty="0">
              <a:latin typeface="Cambria Math" panose="02040503050406030204" pitchFamily="18" charset="0"/>
              <a:ea typeface="Cambria Math" panose="02040503050406030204" pitchFamily="18" charset="0"/>
            </a:endParaRPr>
          </a:p>
        </p:txBody>
      </p:sp>
      <p:pic>
        <p:nvPicPr>
          <p:cNvPr id="3" name="Picture 2">
            <a:extLst>
              <a:ext uri="{FF2B5EF4-FFF2-40B4-BE49-F238E27FC236}">
                <a16:creationId xmlns:a16="http://schemas.microsoft.com/office/drawing/2014/main" id="{50DC147A-9C31-81A7-2982-B2BB1BB80672}"/>
              </a:ext>
            </a:extLst>
          </p:cNvPr>
          <p:cNvPicPr>
            <a:picLocks noChangeAspect="1"/>
          </p:cNvPicPr>
          <p:nvPr/>
        </p:nvPicPr>
        <p:blipFill>
          <a:blip r:embed="rId4"/>
          <a:stretch>
            <a:fillRect/>
          </a:stretch>
        </p:blipFill>
        <p:spPr>
          <a:xfrm>
            <a:off x="5722374" y="464991"/>
            <a:ext cx="5879691" cy="59280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4753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292DCC9-928C-4FAE-A49E-0F1AC6C10D8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BAAD304-2F93-484D-AB63-54EA4F7407AA}">
  <ds:schemaRefs>
    <ds:schemaRef ds:uri="http://schemas.microsoft.com/sharepoint/v3/contenttype/forms"/>
  </ds:schemaRefs>
</ds:datastoreItem>
</file>

<file path=customXml/itemProps3.xml><?xml version="1.0" encoding="utf-8"?>
<ds:datastoreItem xmlns:ds="http://schemas.openxmlformats.org/officeDocument/2006/customXml" ds:itemID="{D69C5E83-33D9-4150-939F-50A6208AC3A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221</TotalTime>
  <Words>1722</Words>
  <Application>Microsoft Office PowerPoint</Application>
  <PresentationFormat>Widescreen</PresentationFormat>
  <Paragraphs>503</Paragraphs>
  <Slides>49</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Meiryo</vt:lpstr>
      <vt:lpstr>Arial</vt:lpstr>
      <vt:lpstr>Calibri</vt:lpstr>
      <vt:lpstr>Calibri Light</vt:lpstr>
      <vt:lpstr>Cambria</vt:lpstr>
      <vt:lpstr>Cambria Math</vt:lpstr>
      <vt:lpstr>Courier New</vt:lpstr>
      <vt:lpstr>Source Sans Pro</vt:lpstr>
      <vt:lpstr>Times New Roman</vt:lpstr>
      <vt:lpstr>Tw Cen MT</vt:lpstr>
      <vt:lpstr>Walbaum Display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observe Usage and CO2 are most positively correlated   Next most positively correlated variables are Lagging current reactive power and usage</vt:lpstr>
      <vt:lpstr>Pie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Vinny Franklin</dc:creator>
  <cp:lastModifiedBy>Vinny Franklin</cp:lastModifiedBy>
  <cp:revision>9</cp:revision>
  <dcterms:created xsi:type="dcterms:W3CDTF">2024-08-09T12:59:43Z</dcterms:created>
  <dcterms:modified xsi:type="dcterms:W3CDTF">2024-09-04T07:06:05Z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